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810604-D734-4E8F-BF31-2FD930FA2935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1B348B-F4FA-41BA-8011-6B455381FD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1696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B348B-F4FA-41BA-8011-6B455381FDE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3969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D50C2-2446-4B85-B27B-2621A7997743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5C77A-BD3A-4C3B-B5DD-4FC1852AA3EB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3529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D50C2-2446-4B85-B27B-2621A7997743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5C77A-BD3A-4C3B-B5DD-4FC1852AA3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26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D50C2-2446-4B85-B27B-2621A7997743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5C77A-BD3A-4C3B-B5DD-4FC1852AA3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141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D50C2-2446-4B85-B27B-2621A7997743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5C77A-BD3A-4C3B-B5DD-4FC1852AA3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65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D50C2-2446-4B85-B27B-2621A7997743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5C77A-BD3A-4C3B-B5DD-4FC1852AA3EB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8642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D50C2-2446-4B85-B27B-2621A7997743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5C77A-BD3A-4C3B-B5DD-4FC1852AA3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7372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D50C2-2446-4B85-B27B-2621A7997743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5C77A-BD3A-4C3B-B5DD-4FC1852AA3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6080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D50C2-2446-4B85-B27B-2621A7997743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5C77A-BD3A-4C3B-B5DD-4FC1852AA3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1144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D50C2-2446-4B85-B27B-2621A7997743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5C77A-BD3A-4C3B-B5DD-4FC1852AA3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5351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59AD50C2-2446-4B85-B27B-2621A7997743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8A5C77A-BD3A-4C3B-B5DD-4FC1852AA3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9585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D50C2-2446-4B85-B27B-2621A7997743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5C77A-BD3A-4C3B-B5DD-4FC1852AA3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418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9AD50C2-2446-4B85-B27B-2621A7997743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F8A5C77A-BD3A-4C3B-B5DD-4FC1852AA3EB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2934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0820A8-054C-6886-43C4-CE12166CA1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84629" y="284085"/>
            <a:ext cx="9120326" cy="4847207"/>
          </a:xfrm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b="1" kern="1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Октябрьский филиал </a:t>
            </a:r>
            <a:br>
              <a:rPr lang="ru-RU" sz="4000" b="1" kern="1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b="1" kern="1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ГБПОУ «Педагогический колледж </a:t>
            </a:r>
            <a:br>
              <a:rPr lang="ru-RU" sz="4000" b="1" kern="1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b="1" kern="1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им. Н.К. Калугина» : </a:t>
            </a:r>
            <a:br>
              <a:rPr lang="ru-RU" sz="4000" b="1" kern="1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b="1" kern="1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образовательный центр</a:t>
            </a:r>
            <a:br>
              <a:rPr lang="ru-RU" sz="4000" b="1" kern="1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b="1" kern="1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развития профессиональных компетенций будущих учителей</a:t>
            </a:r>
            <a:br>
              <a:rPr lang="ru-RU" sz="4000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800" dirty="0">
              <a:solidFill>
                <a:srgbClr val="C0000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3E40DA9-E51D-E217-EFB9-7CE85E9F08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045" y="1038052"/>
            <a:ext cx="2894509" cy="2845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9270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6F1E0F-811A-E9D6-3F16-CC89755919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3733" y="58301"/>
            <a:ext cx="5106281" cy="1663264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rgbClr val="C00000"/>
                </a:solidFill>
                <a:latin typeface="Constantia" panose="02030602050306030303" pitchFamily="18" charset="0"/>
              </a:rPr>
              <a:t>Наставники Орлят России и организаторы школьных мероприятий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03D9C71-6068-9B6E-003D-540DFCEC65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198" y="2526965"/>
            <a:ext cx="3574744" cy="268105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333BBE1-3188-C347-92CC-FB6021E42C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60" y="3197349"/>
            <a:ext cx="3780036" cy="283502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8533E7F-84E4-EE1C-E78E-A2DDEC2F62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8421" y="715109"/>
            <a:ext cx="2881675" cy="2161256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90642BB-8A17-46D8-2174-6AFC8EC7D7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033" y="3306791"/>
            <a:ext cx="3373690" cy="2530268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EE49DF4C-9A7F-E6F3-4BD0-22710F4EE1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60" y="588375"/>
            <a:ext cx="3204533" cy="240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3126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49CBF94C-BCA5-815C-A04D-304D427B00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509" y="181481"/>
            <a:ext cx="3620893" cy="1514153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solidFill>
                  <a:srgbClr val="C00000"/>
                </a:solidFill>
                <a:latin typeface="Constantia" panose="02030602050306030303" pitchFamily="18" charset="0"/>
              </a:rPr>
              <a:t>Мастер-класс в рамках областной акции «Аксаковские дни в Оренбуржье»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51BCB06-3C5B-59BC-B19E-073F8EA8E2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9" t="8964" r="19248"/>
          <a:stretch>
            <a:fillRect/>
          </a:stretch>
        </p:blipFill>
        <p:spPr>
          <a:xfrm>
            <a:off x="5319663" y="3188152"/>
            <a:ext cx="4237122" cy="290351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57698AF-A05F-19C5-DCB2-0DDB01CEC7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88" b="18964"/>
          <a:stretch>
            <a:fillRect/>
          </a:stretch>
        </p:blipFill>
        <p:spPr>
          <a:xfrm>
            <a:off x="9846529" y="2099941"/>
            <a:ext cx="2235980" cy="2988102"/>
          </a:xfrm>
          <a:prstGeom prst="rect">
            <a:avLst/>
          </a:prstGeom>
        </p:spPr>
      </p:pic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4FEA8A52-AB0C-2A9B-9C10-BA0F98862166}"/>
              </a:ext>
            </a:extLst>
          </p:cNvPr>
          <p:cNvSpPr txBox="1">
            <a:spLocks/>
          </p:cNvSpPr>
          <p:nvPr/>
        </p:nvSpPr>
        <p:spPr>
          <a:xfrm>
            <a:off x="8044648" y="612532"/>
            <a:ext cx="3325129" cy="92970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dirty="0">
                <a:solidFill>
                  <a:srgbClr val="C00000"/>
                </a:solidFill>
                <a:latin typeface="Constantia" panose="02030602050306030303" pitchFamily="18" charset="0"/>
              </a:rPr>
              <a:t>Мастер-класс «Ангелы Победы»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A8DB324-6310-1AA2-E787-BF4D20186C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1402" y="468003"/>
            <a:ext cx="3244835" cy="2433627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439DD347-26B6-036E-539A-75561A2FA85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3" t="14326"/>
          <a:stretch>
            <a:fillRect/>
          </a:stretch>
        </p:blipFill>
        <p:spPr>
          <a:xfrm>
            <a:off x="337477" y="3052550"/>
            <a:ext cx="4602750" cy="294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5222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213E5BF4-38D7-2DEC-ADC8-3FE55541D5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5165" y="253753"/>
            <a:ext cx="7132170" cy="1514153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C00000"/>
                </a:solidFill>
                <a:latin typeface="Constantia" panose="02030602050306030303" pitchFamily="18" charset="0"/>
              </a:rPr>
              <a:t>Встреча с участником боевых действий в Афганистане и социальным координатором  фонда  «Защитники Отечества»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97D3978-B494-73BF-898B-FAB81E10AC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65" y="455051"/>
            <a:ext cx="3772023" cy="282901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9E4A717-900F-BC3A-C748-99C044127E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866" y="2490000"/>
            <a:ext cx="4006788" cy="300509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94000EF-A645-4372-3609-4D7DF93B8A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1122" y="3284068"/>
            <a:ext cx="4149572" cy="3125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3633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AFBDA386-1EE3-5FBB-4A5F-5A8DF96331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761" y="452465"/>
            <a:ext cx="4089015" cy="958789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C00000"/>
                </a:solidFill>
                <a:latin typeface="Constantia" panose="02030602050306030303" pitchFamily="18" charset="0"/>
              </a:rPr>
              <a:t>ХХ Всероссийский день бега </a:t>
            </a:r>
            <a:br>
              <a:rPr lang="ru-RU" sz="2400" dirty="0">
                <a:solidFill>
                  <a:srgbClr val="C00000"/>
                </a:solidFill>
                <a:latin typeface="Constantia" panose="02030602050306030303" pitchFamily="18" charset="0"/>
              </a:rPr>
            </a:br>
            <a:r>
              <a:rPr lang="ru-RU" sz="2400" dirty="0">
                <a:solidFill>
                  <a:srgbClr val="C00000"/>
                </a:solidFill>
                <a:latin typeface="Constantia" panose="02030602050306030303" pitchFamily="18" charset="0"/>
              </a:rPr>
              <a:t>«Кросс наций»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4896F64-3FC1-0612-DDCE-81655D6167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22"/>
          <a:stretch>
            <a:fillRect/>
          </a:stretch>
        </p:blipFill>
        <p:spPr>
          <a:xfrm>
            <a:off x="909336" y="4229791"/>
            <a:ext cx="3216673" cy="205975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05BE2B7-87B4-81AD-597D-DED91FEDD0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147"/>
          <a:stretch>
            <a:fillRect/>
          </a:stretch>
        </p:blipFill>
        <p:spPr>
          <a:xfrm>
            <a:off x="412185" y="1834250"/>
            <a:ext cx="3216673" cy="2119468"/>
          </a:xfrm>
          <a:prstGeom prst="rect">
            <a:avLst/>
          </a:prstGeom>
        </p:spPr>
      </p:pic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9F9DE95F-1C84-F38D-0B52-C0AB784471DC}"/>
              </a:ext>
            </a:extLst>
          </p:cNvPr>
          <p:cNvSpPr txBox="1">
            <a:spLocks/>
          </p:cNvSpPr>
          <p:nvPr/>
        </p:nvSpPr>
        <p:spPr>
          <a:xfrm>
            <a:off x="7018425" y="270562"/>
            <a:ext cx="4761390" cy="95878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400" dirty="0">
                <a:solidFill>
                  <a:srgbClr val="C00000"/>
                </a:solidFill>
                <a:latin typeface="Constantia" panose="02030602050306030303" pitchFamily="18" charset="0"/>
              </a:rPr>
              <a:t>Карьерный фестиваль </a:t>
            </a:r>
          </a:p>
          <a:p>
            <a:r>
              <a:rPr lang="ru-RU" sz="2400" dirty="0">
                <a:solidFill>
                  <a:srgbClr val="C00000"/>
                </a:solidFill>
                <a:latin typeface="Constantia" panose="02030602050306030303" pitchFamily="18" charset="0"/>
              </a:rPr>
              <a:t>«Живи и работай в Оренбуржье»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DFB0C82-7CD1-F129-CE27-6ABDD3D8F9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7551" y="3783827"/>
            <a:ext cx="3340961" cy="250572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8605954-047B-F033-73A8-4278244992A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2463" y="1331445"/>
            <a:ext cx="3177352" cy="2383014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4D19959-0B25-256E-6B19-A16C4F20260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857" y="2028685"/>
            <a:ext cx="2759846" cy="3679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7688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F5E203F-B0C0-F1A6-4596-47A8B6B260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18" y="314291"/>
            <a:ext cx="3478240" cy="260868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4BFD4B6-9123-464A-88E2-35C8EB78A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4385" y="2404658"/>
            <a:ext cx="3869609" cy="290220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CF8E021-6D8F-AB62-FBA9-8B27A1DD41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2638" y="508784"/>
            <a:ext cx="3063683" cy="229536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BB5B57E-6F42-F636-D298-96D5858EA8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6780" y="3429000"/>
            <a:ext cx="3646602" cy="273495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852D46D-8C4A-A573-921E-5FB849576D6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18" y="3619317"/>
            <a:ext cx="3283576" cy="2462683"/>
          </a:xfrm>
          <a:prstGeom prst="rect">
            <a:avLst/>
          </a:prstGeom>
        </p:spPr>
      </p:pic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BEC80943-C522-8F12-C56F-B71C5608ACD3}"/>
              </a:ext>
            </a:extLst>
          </p:cNvPr>
          <p:cNvSpPr txBox="1">
            <a:spLocks/>
          </p:cNvSpPr>
          <p:nvPr/>
        </p:nvSpPr>
        <p:spPr>
          <a:xfrm>
            <a:off x="4158511" y="234392"/>
            <a:ext cx="4092473" cy="1594408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400" dirty="0">
                <a:solidFill>
                  <a:srgbClr val="C00000"/>
                </a:solidFill>
                <a:latin typeface="Constantia" panose="02030602050306030303" pitchFamily="18" charset="0"/>
              </a:rPr>
              <a:t>Взаимодействие Октябрьского филиала с главным корпусом ГБПОУ «Педагогический колледж им. Н.К. Калугина»</a:t>
            </a:r>
          </a:p>
        </p:txBody>
      </p:sp>
    </p:spTree>
    <p:extLst>
      <p:ext uri="{BB962C8B-B14F-4D97-AF65-F5344CB8AC3E}">
        <p14:creationId xmlns:p14="http://schemas.microsoft.com/office/powerpoint/2010/main" val="31533296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дпись 2">
            <a:extLst>
              <a:ext uri="{FF2B5EF4-FFF2-40B4-BE49-F238E27FC236}">
                <a16:creationId xmlns:a16="http://schemas.microsoft.com/office/drawing/2014/main" id="{9E26BC1F-FAAE-4D93-A9ED-076F2BDB83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5524" y="745133"/>
            <a:ext cx="3792134" cy="474629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200" b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600" b="1" dirty="0">
                <a:solidFill>
                  <a:srgbClr val="C0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Наши контакты:</a:t>
            </a:r>
            <a:endParaRPr lang="ru-RU" sz="24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endParaRPr lang="ru-RU" sz="1600" b="1" dirty="0">
              <a:effectLst/>
              <a:latin typeface="Calibri Light" panose="020F03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600" b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+7 (3532) 36-22-26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600" b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ped.college.professionalitet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600" b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https://pedcolleg56.ru/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600" b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Волгоградская улица, 1, Оренбург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600" b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600" b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+7 (353) 302-23-48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600" b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с.Октябрьское</a:t>
            </a:r>
            <a:r>
              <a:rPr lang="ru-RU" sz="1600" b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600" b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ул. Луначарского, 43А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F65E5C6-47E6-78CC-DA8F-A88B9FDA1D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165" y="583088"/>
            <a:ext cx="3175246" cy="316571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8BB4764-1E73-5F9B-8EA6-D9D17F5BEB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251" y="4205598"/>
            <a:ext cx="3695866" cy="156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582636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158</TotalTime>
  <Words>147</Words>
  <Application>Microsoft Office PowerPoint</Application>
  <PresentationFormat>Широкоэкранный</PresentationFormat>
  <Paragraphs>21</Paragraphs>
  <Slides>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Calibri</vt:lpstr>
      <vt:lpstr>Calibri Light</vt:lpstr>
      <vt:lpstr>Constantia</vt:lpstr>
      <vt:lpstr>Times New Roman</vt:lpstr>
      <vt:lpstr>Ретро</vt:lpstr>
      <vt:lpstr>Октябрьский филиал  ГБПОУ «Педагогический колледж  им. Н.К. Калугина» :  образовательный центр  развития профессиональных компетенций будущих учителей </vt:lpstr>
      <vt:lpstr>Наставники Орлят России и организаторы школьных мероприятий</vt:lpstr>
      <vt:lpstr>Мастер-класс в рамках областной акции «Аксаковские дни в Оренбуржье»</vt:lpstr>
      <vt:lpstr>Встреча с участником боевых действий в Афганистане и социальным координатором  фонда  «Защитники Отечества»</vt:lpstr>
      <vt:lpstr>ХХ Всероссийский день бега  «Кросс наций»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Наталья Гаршина</dc:creator>
  <cp:lastModifiedBy>Наталья Гаршина</cp:lastModifiedBy>
  <cp:revision>9</cp:revision>
  <dcterms:created xsi:type="dcterms:W3CDTF">2025-10-27T10:38:54Z</dcterms:created>
  <dcterms:modified xsi:type="dcterms:W3CDTF">2025-10-28T04:22:03Z</dcterms:modified>
</cp:coreProperties>
</file>