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84" r:id="rId2"/>
    <p:sldId id="303" r:id="rId3"/>
    <p:sldId id="301" r:id="rId4"/>
    <p:sldId id="305" r:id="rId5"/>
    <p:sldId id="306" r:id="rId6"/>
    <p:sldId id="307" r:id="rId7"/>
    <p:sldId id="308" r:id="rId8"/>
    <p:sldId id="309" r:id="rId9"/>
    <p:sldId id="262" r:id="rId10"/>
    <p:sldId id="31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DB43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A3D735-72E1-41AC-BC63-A9B1592392B0}" v="51" dt="2026-03-29T15:37:16.4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71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Оксана Балаба" userId="11eb5293000cecf9" providerId="LiveId" clId="{D73301B7-260C-4B1A-8FFE-328C9DB7C6C2}"/>
    <pc:docChg chg="undo redo custSel addSld delSld modSld sldOrd">
      <pc:chgData name="Оксана Балаба" userId="11eb5293000cecf9" providerId="LiveId" clId="{D73301B7-260C-4B1A-8FFE-328C9DB7C6C2}" dt="2026-03-29T15:38:49.320" v="674" actId="207"/>
      <pc:docMkLst>
        <pc:docMk/>
      </pc:docMkLst>
      <pc:sldChg chg="addSp delSp modSp add mod">
        <pc:chgData name="Оксана Балаба" userId="11eb5293000cecf9" providerId="LiveId" clId="{D73301B7-260C-4B1A-8FFE-328C9DB7C6C2}" dt="2026-03-29T15:37:22.447" v="661" actId="1076"/>
        <pc:sldMkLst>
          <pc:docMk/>
          <pc:sldMk cId="0" sldId="262"/>
        </pc:sldMkLst>
        <pc:spChg chg="del mod">
          <ac:chgData name="Оксана Балаба" userId="11eb5293000cecf9" providerId="LiveId" clId="{D73301B7-260C-4B1A-8FFE-328C9DB7C6C2}" dt="2026-03-29T15:21:27.828" v="482" actId="21"/>
          <ac:spMkLst>
            <pc:docMk/>
            <pc:sldMk cId="0" sldId="262"/>
            <ac:spMk id="2" creationId="{00000000-0000-0000-0000-000000000000}"/>
          </ac:spMkLst>
        </pc:spChg>
        <pc:spChg chg="mod">
          <ac:chgData name="Оксана Балаба" userId="11eb5293000cecf9" providerId="LiveId" clId="{D73301B7-260C-4B1A-8FFE-328C9DB7C6C2}" dt="2026-03-29T15:22:19.760" v="524" actId="20577"/>
          <ac:spMkLst>
            <pc:docMk/>
            <pc:sldMk cId="0" sldId="262"/>
            <ac:spMk id="3" creationId="{00000000-0000-0000-0000-000000000000}"/>
          </ac:spMkLst>
        </pc:spChg>
        <pc:spChg chg="mod">
          <ac:chgData name="Оксана Балаба" userId="11eb5293000cecf9" providerId="LiveId" clId="{D73301B7-260C-4B1A-8FFE-328C9DB7C6C2}" dt="2026-03-29T15:23:09.757" v="579" actId="13822"/>
          <ac:spMkLst>
            <pc:docMk/>
            <pc:sldMk cId="0" sldId="262"/>
            <ac:spMk id="4" creationId="{00000000-0000-0000-0000-000000000000}"/>
          </ac:spMkLst>
        </pc:spChg>
        <pc:spChg chg="mod">
          <ac:chgData name="Оксана Балаба" userId="11eb5293000cecf9" providerId="LiveId" clId="{D73301B7-260C-4B1A-8FFE-328C9DB7C6C2}" dt="2026-03-29T15:23:49.932" v="588" actId="13822"/>
          <ac:spMkLst>
            <pc:docMk/>
            <pc:sldMk cId="0" sldId="262"/>
            <ac:spMk id="5" creationId="{00000000-0000-0000-0000-000000000000}"/>
          </ac:spMkLst>
        </pc:spChg>
        <pc:spChg chg="add mod">
          <ac:chgData name="Оксана Балаба" userId="11eb5293000cecf9" providerId="LiveId" clId="{D73301B7-260C-4B1A-8FFE-328C9DB7C6C2}" dt="2026-03-29T15:24:48.839" v="590" actId="1076"/>
          <ac:spMkLst>
            <pc:docMk/>
            <pc:sldMk cId="0" sldId="262"/>
            <ac:spMk id="7" creationId="{12F5E511-FB17-EB24-C007-BF0DE6E06C57}"/>
          </ac:spMkLst>
        </pc:spChg>
        <pc:spChg chg="mod">
          <ac:chgData name="Оксана Балаба" userId="11eb5293000cecf9" providerId="LiveId" clId="{D73301B7-260C-4B1A-8FFE-328C9DB7C6C2}" dt="2026-03-29T15:23:49.932" v="588" actId="13822"/>
          <ac:spMkLst>
            <pc:docMk/>
            <pc:sldMk cId="0" sldId="262"/>
            <ac:spMk id="8" creationId="{00000000-0000-0000-0000-000000000000}"/>
          </ac:spMkLst>
        </pc:spChg>
        <pc:spChg chg="mod">
          <ac:chgData name="Оксана Балаба" userId="11eb5293000cecf9" providerId="LiveId" clId="{D73301B7-260C-4B1A-8FFE-328C9DB7C6C2}" dt="2026-03-29T15:23:49.932" v="588" actId="13822"/>
          <ac:spMkLst>
            <pc:docMk/>
            <pc:sldMk cId="0" sldId="262"/>
            <ac:spMk id="10" creationId="{00000000-0000-0000-0000-000000000000}"/>
          </ac:spMkLst>
        </pc:spChg>
        <pc:spChg chg="del mod">
          <ac:chgData name="Оксана Балаба" userId="11eb5293000cecf9" providerId="LiveId" clId="{D73301B7-260C-4B1A-8FFE-328C9DB7C6C2}" dt="2026-03-29T15:23:01.886" v="578"/>
          <ac:spMkLst>
            <pc:docMk/>
            <pc:sldMk cId="0" sldId="262"/>
            <ac:spMk id="11" creationId="{00000000-0000-0000-0000-000000000000}"/>
          </ac:spMkLst>
        </pc:spChg>
        <pc:spChg chg="mod">
          <ac:chgData name="Оксана Балаба" userId="11eb5293000cecf9" providerId="LiveId" clId="{D73301B7-260C-4B1A-8FFE-328C9DB7C6C2}" dt="2026-03-29T15:23:49.932" v="588" actId="13822"/>
          <ac:spMkLst>
            <pc:docMk/>
            <pc:sldMk cId="0" sldId="262"/>
            <ac:spMk id="12" creationId="{00000000-0000-0000-0000-000000000000}"/>
          </ac:spMkLst>
        </pc:spChg>
        <pc:spChg chg="mod">
          <ac:chgData name="Оксана Балаба" userId="11eb5293000cecf9" providerId="LiveId" clId="{D73301B7-260C-4B1A-8FFE-328C9DB7C6C2}" dt="2026-03-29T15:23:49.932" v="588" actId="13822"/>
          <ac:spMkLst>
            <pc:docMk/>
            <pc:sldMk cId="0" sldId="262"/>
            <ac:spMk id="13" creationId="{00000000-0000-0000-0000-000000000000}"/>
          </ac:spMkLst>
        </pc:spChg>
        <pc:spChg chg="del mod">
          <ac:chgData name="Оксана Балаба" userId="11eb5293000cecf9" providerId="LiveId" clId="{D73301B7-260C-4B1A-8FFE-328C9DB7C6C2}" dt="2026-03-29T15:23:01.880" v="570"/>
          <ac:spMkLst>
            <pc:docMk/>
            <pc:sldMk cId="0" sldId="262"/>
            <ac:spMk id="14" creationId="{00000000-0000-0000-0000-000000000000}"/>
          </ac:spMkLst>
        </pc:spChg>
        <pc:spChg chg="mod">
          <ac:chgData name="Оксана Балаба" userId="11eb5293000cecf9" providerId="LiveId" clId="{D73301B7-260C-4B1A-8FFE-328C9DB7C6C2}" dt="2026-03-29T15:23:31.129" v="585" actId="1076"/>
          <ac:spMkLst>
            <pc:docMk/>
            <pc:sldMk cId="0" sldId="262"/>
            <ac:spMk id="15" creationId="{00000000-0000-0000-0000-000000000000}"/>
          </ac:spMkLst>
        </pc:spChg>
        <pc:spChg chg="mod">
          <ac:chgData name="Оксана Балаба" userId="11eb5293000cecf9" providerId="LiveId" clId="{D73301B7-260C-4B1A-8FFE-328C9DB7C6C2}" dt="2026-03-29T15:23:49.932" v="588" actId="13822"/>
          <ac:spMkLst>
            <pc:docMk/>
            <pc:sldMk cId="0" sldId="262"/>
            <ac:spMk id="16" creationId="{00000000-0000-0000-0000-000000000000}"/>
          </ac:spMkLst>
        </pc:spChg>
        <pc:spChg chg="del mod">
          <ac:chgData name="Оксана Балаба" userId="11eb5293000cecf9" providerId="LiveId" clId="{D73301B7-260C-4B1A-8FFE-328C9DB7C6C2}" dt="2026-03-29T15:23:53.390" v="589" actId="478"/>
          <ac:spMkLst>
            <pc:docMk/>
            <pc:sldMk cId="0" sldId="262"/>
            <ac:spMk id="17" creationId="{00000000-0000-0000-0000-000000000000}"/>
          </ac:spMkLst>
        </pc:spChg>
        <pc:spChg chg="mod">
          <ac:chgData name="Оксана Балаба" userId="11eb5293000cecf9" providerId="LiveId" clId="{D73301B7-260C-4B1A-8FFE-328C9DB7C6C2}" dt="2026-03-29T15:23:22.429" v="582" actId="13822"/>
          <ac:spMkLst>
            <pc:docMk/>
            <pc:sldMk cId="0" sldId="262"/>
            <ac:spMk id="18" creationId="{00000000-0000-0000-0000-000000000000}"/>
          </ac:spMkLst>
        </pc:spChg>
        <pc:spChg chg="mod">
          <ac:chgData name="Оксана Балаба" userId="11eb5293000cecf9" providerId="LiveId" clId="{D73301B7-260C-4B1A-8FFE-328C9DB7C6C2}" dt="2026-03-29T15:23:24.532" v="583" actId="13822"/>
          <ac:spMkLst>
            <pc:docMk/>
            <pc:sldMk cId="0" sldId="262"/>
            <ac:spMk id="19" creationId="{00000000-0000-0000-0000-000000000000}"/>
          </ac:spMkLst>
        </pc:spChg>
        <pc:spChg chg="mod">
          <ac:chgData name="Оксана Балаба" userId="11eb5293000cecf9" providerId="LiveId" clId="{D73301B7-260C-4B1A-8FFE-328C9DB7C6C2}" dt="2026-03-29T15:22:30.393" v="535" actId="20577"/>
          <ac:spMkLst>
            <pc:docMk/>
            <pc:sldMk cId="0" sldId="262"/>
            <ac:spMk id="20" creationId="{00000000-0000-0000-0000-000000000000}"/>
          </ac:spMkLst>
        </pc:spChg>
        <pc:spChg chg="mod">
          <ac:chgData name="Оксана Балаба" userId="11eb5293000cecf9" providerId="LiveId" clId="{D73301B7-260C-4B1A-8FFE-328C9DB7C6C2}" dt="2026-03-29T15:23:49.932" v="588" actId="13822"/>
          <ac:spMkLst>
            <pc:docMk/>
            <pc:sldMk cId="0" sldId="262"/>
            <ac:spMk id="21" creationId="{00000000-0000-0000-0000-000000000000}"/>
          </ac:spMkLst>
        </pc:spChg>
        <pc:spChg chg="mod">
          <ac:chgData name="Оксана Балаба" userId="11eb5293000cecf9" providerId="LiveId" clId="{D73301B7-260C-4B1A-8FFE-328C9DB7C6C2}" dt="2026-03-29T15:23:49.932" v="588" actId="13822"/>
          <ac:spMkLst>
            <pc:docMk/>
            <pc:sldMk cId="0" sldId="262"/>
            <ac:spMk id="22" creationId="{00000000-0000-0000-0000-000000000000}"/>
          </ac:spMkLst>
        </pc:spChg>
        <pc:spChg chg="mod">
          <ac:chgData name="Оксана Балаба" userId="11eb5293000cecf9" providerId="LiveId" clId="{D73301B7-260C-4B1A-8FFE-328C9DB7C6C2}" dt="2026-03-29T15:23:49.932" v="588" actId="13822"/>
          <ac:spMkLst>
            <pc:docMk/>
            <pc:sldMk cId="0" sldId="262"/>
            <ac:spMk id="23" creationId="{00000000-0000-0000-0000-000000000000}"/>
          </ac:spMkLst>
        </pc:spChg>
        <pc:spChg chg="mod">
          <ac:chgData name="Оксана Балаба" userId="11eb5293000cecf9" providerId="LiveId" clId="{D73301B7-260C-4B1A-8FFE-328C9DB7C6C2}" dt="2026-03-29T15:23:49.932" v="588" actId="13822"/>
          <ac:spMkLst>
            <pc:docMk/>
            <pc:sldMk cId="0" sldId="262"/>
            <ac:spMk id="26" creationId="{00000000-0000-0000-0000-000000000000}"/>
          </ac:spMkLst>
        </pc:spChg>
        <pc:spChg chg="del mod">
          <ac:chgData name="Оксана Балаба" userId="11eb5293000cecf9" providerId="LiveId" clId="{D73301B7-260C-4B1A-8FFE-328C9DB7C6C2}" dt="2026-03-29T15:23:01.884" v="576"/>
          <ac:spMkLst>
            <pc:docMk/>
            <pc:sldMk cId="0" sldId="262"/>
            <ac:spMk id="27" creationId="{00000000-0000-0000-0000-000000000000}"/>
          </ac:spMkLst>
        </pc:spChg>
        <pc:spChg chg="del mod">
          <ac:chgData name="Оксана Балаба" userId="11eb5293000cecf9" providerId="LiveId" clId="{D73301B7-260C-4B1A-8FFE-328C9DB7C6C2}" dt="2026-03-29T15:23:01.883" v="574"/>
          <ac:spMkLst>
            <pc:docMk/>
            <pc:sldMk cId="0" sldId="262"/>
            <ac:spMk id="28" creationId="{00000000-0000-0000-0000-000000000000}"/>
          </ac:spMkLst>
        </pc:spChg>
        <pc:spChg chg="del mod">
          <ac:chgData name="Оксана Балаба" userId="11eb5293000cecf9" providerId="LiveId" clId="{D73301B7-260C-4B1A-8FFE-328C9DB7C6C2}" dt="2026-03-29T15:23:01.882" v="572"/>
          <ac:spMkLst>
            <pc:docMk/>
            <pc:sldMk cId="0" sldId="262"/>
            <ac:spMk id="29" creationId="{00000000-0000-0000-0000-000000000000}"/>
          </ac:spMkLst>
        </pc:spChg>
        <pc:picChg chg="add mod">
          <ac:chgData name="Оксана Балаба" userId="11eb5293000cecf9" providerId="LiveId" clId="{D73301B7-260C-4B1A-8FFE-328C9DB7C6C2}" dt="2026-03-29T15:37:22.447" v="661" actId="1076"/>
          <ac:picMkLst>
            <pc:docMk/>
            <pc:sldMk cId="0" sldId="262"/>
            <ac:picMk id="9" creationId="{905456EF-AA88-1299-6CD5-190E8191A698}"/>
          </ac:picMkLst>
        </pc:picChg>
      </pc:sldChg>
      <pc:sldChg chg="addSp delSp modSp mod">
        <pc:chgData name="Оксана Балаба" userId="11eb5293000cecf9" providerId="LiveId" clId="{D73301B7-260C-4B1A-8FFE-328C9DB7C6C2}" dt="2026-03-29T15:38:28.497" v="671" actId="1076"/>
        <pc:sldMkLst>
          <pc:docMk/>
          <pc:sldMk cId="1590754331" sldId="284"/>
        </pc:sldMkLst>
        <pc:spChg chg="mod">
          <ac:chgData name="Оксана Балаба" userId="11eb5293000cecf9" providerId="LiveId" clId="{D73301B7-260C-4B1A-8FFE-328C9DB7C6C2}" dt="2026-03-29T14:25:47.093" v="88" actId="20577"/>
          <ac:spMkLst>
            <pc:docMk/>
            <pc:sldMk cId="1590754331" sldId="284"/>
            <ac:spMk id="11" creationId="{00000000-0000-0000-0000-000000000000}"/>
          </ac:spMkLst>
        </pc:spChg>
        <pc:spChg chg="mod">
          <ac:chgData name="Оксана Балаба" userId="11eb5293000cecf9" providerId="LiveId" clId="{D73301B7-260C-4B1A-8FFE-328C9DB7C6C2}" dt="2026-03-29T15:26:29.759" v="596" actId="114"/>
          <ac:spMkLst>
            <pc:docMk/>
            <pc:sldMk cId="1590754331" sldId="284"/>
            <ac:spMk id="33" creationId="{00000000-0000-0000-0000-000000000000}"/>
          </ac:spMkLst>
        </pc:spChg>
        <pc:spChg chg="mod">
          <ac:chgData name="Оксана Балаба" userId="11eb5293000cecf9" providerId="LiveId" clId="{D73301B7-260C-4B1A-8FFE-328C9DB7C6C2}" dt="2026-03-29T15:36:23.604" v="654" actId="403"/>
          <ac:spMkLst>
            <pc:docMk/>
            <pc:sldMk cId="1590754331" sldId="284"/>
            <ac:spMk id="46" creationId="{00000000-0000-0000-0000-000000000000}"/>
          </ac:spMkLst>
        </pc:spChg>
        <pc:spChg chg="mod">
          <ac:chgData name="Оксана Балаба" userId="11eb5293000cecf9" providerId="LiveId" clId="{D73301B7-260C-4B1A-8FFE-328C9DB7C6C2}" dt="2026-03-29T14:25:58.311" v="90" actId="14100"/>
          <ac:spMkLst>
            <pc:docMk/>
            <pc:sldMk cId="1590754331" sldId="284"/>
            <ac:spMk id="53" creationId="{00000000-0000-0000-0000-000000000000}"/>
          </ac:spMkLst>
        </pc:spChg>
        <pc:picChg chg="mod">
          <ac:chgData name="Оксана Балаба" userId="11eb5293000cecf9" providerId="LiveId" clId="{D73301B7-260C-4B1A-8FFE-328C9DB7C6C2}" dt="2026-03-29T15:38:28.497" v="671" actId="1076"/>
          <ac:picMkLst>
            <pc:docMk/>
            <pc:sldMk cId="1590754331" sldId="284"/>
            <ac:picMk id="6" creationId="{2CB98B67-186E-4C12-B898-0AD09790438D}"/>
          </ac:picMkLst>
        </pc:picChg>
        <pc:picChg chg="add mod">
          <ac:chgData name="Оксана Балаба" userId="11eb5293000cecf9" providerId="LiveId" clId="{D73301B7-260C-4B1A-8FFE-328C9DB7C6C2}" dt="2026-03-29T15:36:34.670" v="656" actId="1076"/>
          <ac:picMkLst>
            <pc:docMk/>
            <pc:sldMk cId="1590754331" sldId="284"/>
            <ac:picMk id="7" creationId="{684621CE-61B1-5CE8-1877-FF4ED5109383}"/>
          </ac:picMkLst>
        </pc:picChg>
        <pc:picChg chg="del">
          <ac:chgData name="Оксана Балаба" userId="11eb5293000cecf9" providerId="LiveId" clId="{D73301B7-260C-4B1A-8FFE-328C9DB7C6C2}" dt="2026-03-29T14:25:36.586" v="86" actId="478"/>
          <ac:picMkLst>
            <pc:docMk/>
            <pc:sldMk cId="1590754331" sldId="284"/>
            <ac:picMk id="12" creationId="{00000000-0000-0000-0000-000000000000}"/>
          </ac:picMkLst>
        </pc:picChg>
        <pc:picChg chg="del">
          <ac:chgData name="Оксана Балаба" userId="11eb5293000cecf9" providerId="LiveId" clId="{D73301B7-260C-4B1A-8FFE-328C9DB7C6C2}" dt="2026-03-29T14:24:43.443" v="78" actId="478"/>
          <ac:picMkLst>
            <pc:docMk/>
            <pc:sldMk cId="1590754331" sldId="284"/>
            <ac:picMk id="31" creationId="{00000000-0000-0000-0000-000000000000}"/>
          </ac:picMkLst>
        </pc:picChg>
      </pc:sldChg>
      <pc:sldChg chg="delSp modSp mod">
        <pc:chgData name="Оксана Балаба" userId="11eb5293000cecf9" providerId="LiveId" clId="{D73301B7-260C-4B1A-8FFE-328C9DB7C6C2}" dt="2026-03-29T15:38:18.481" v="669" actId="1076"/>
        <pc:sldMkLst>
          <pc:docMk/>
          <pc:sldMk cId="2847524900" sldId="301"/>
        </pc:sldMkLst>
        <pc:spChg chg="mod">
          <ac:chgData name="Оксана Балаба" userId="11eb5293000cecf9" providerId="LiveId" clId="{D73301B7-260C-4B1A-8FFE-328C9DB7C6C2}" dt="2026-03-29T14:34:32.409" v="192" actId="1076"/>
          <ac:spMkLst>
            <pc:docMk/>
            <pc:sldMk cId="2847524900" sldId="301"/>
            <ac:spMk id="2" creationId="{42D0289B-FF22-DCD2-1A74-F20429276BAE}"/>
          </ac:spMkLst>
        </pc:spChg>
        <pc:spChg chg="mod ord">
          <ac:chgData name="Оксана Балаба" userId="11eb5293000cecf9" providerId="LiveId" clId="{D73301B7-260C-4B1A-8FFE-328C9DB7C6C2}" dt="2026-03-29T14:40:36.789" v="222" actId="20577"/>
          <ac:spMkLst>
            <pc:docMk/>
            <pc:sldMk cId="2847524900" sldId="301"/>
            <ac:spMk id="26" creationId="{E6E88559-5F1C-517E-B5A3-E450C8CA0C3C}"/>
          </ac:spMkLst>
        </pc:spChg>
        <pc:picChg chg="mod">
          <ac:chgData name="Оксана Балаба" userId="11eb5293000cecf9" providerId="LiveId" clId="{D73301B7-260C-4B1A-8FFE-328C9DB7C6C2}" dt="2026-03-29T15:38:18.481" v="669" actId="1076"/>
          <ac:picMkLst>
            <pc:docMk/>
            <pc:sldMk cId="2847524900" sldId="301"/>
            <ac:picMk id="6" creationId="{F77AE6F5-41FE-392B-6DEE-DE10BA05A281}"/>
          </ac:picMkLst>
        </pc:picChg>
        <pc:picChg chg="del">
          <ac:chgData name="Оксана Балаба" userId="11eb5293000cecf9" providerId="LiveId" clId="{D73301B7-260C-4B1A-8FFE-328C9DB7C6C2}" dt="2026-03-29T14:33:51.426" v="182" actId="478"/>
          <ac:picMkLst>
            <pc:docMk/>
            <pc:sldMk cId="2847524900" sldId="301"/>
            <ac:picMk id="8" creationId="{896ABB44-B838-7F8B-87C6-49F91A9DD8B0}"/>
          </ac:picMkLst>
        </pc:picChg>
        <pc:picChg chg="del">
          <ac:chgData name="Оксана Балаба" userId="11eb5293000cecf9" providerId="LiveId" clId="{D73301B7-260C-4B1A-8FFE-328C9DB7C6C2}" dt="2026-03-29T14:34:26.803" v="191" actId="478"/>
          <ac:picMkLst>
            <pc:docMk/>
            <pc:sldMk cId="2847524900" sldId="301"/>
            <ac:picMk id="14" creationId="{CB6C94CB-9E76-B88C-95DC-E377756414E7}"/>
          </ac:picMkLst>
        </pc:picChg>
      </pc:sldChg>
      <pc:sldChg chg="del">
        <pc:chgData name="Оксана Балаба" userId="11eb5293000cecf9" providerId="LiveId" clId="{D73301B7-260C-4B1A-8FFE-328C9DB7C6C2}" dt="2026-03-29T14:26:57.687" v="96" actId="47"/>
        <pc:sldMkLst>
          <pc:docMk/>
          <pc:sldMk cId="155191706" sldId="302"/>
        </pc:sldMkLst>
      </pc:sldChg>
      <pc:sldChg chg="addSp delSp modSp mod ord">
        <pc:chgData name="Оксана Балаба" userId="11eb5293000cecf9" providerId="LiveId" clId="{D73301B7-260C-4B1A-8FFE-328C9DB7C6C2}" dt="2026-03-29T15:37:09.248" v="658" actId="1076"/>
        <pc:sldMkLst>
          <pc:docMk/>
          <pc:sldMk cId="3123451094" sldId="303"/>
        </pc:sldMkLst>
        <pc:spChg chg="del">
          <ac:chgData name="Оксана Балаба" userId="11eb5293000cecf9" providerId="LiveId" clId="{D73301B7-260C-4B1A-8FFE-328C9DB7C6C2}" dt="2026-03-29T14:29:43.926" v="99" actId="21"/>
          <ac:spMkLst>
            <pc:docMk/>
            <pc:sldMk cId="3123451094" sldId="303"/>
            <ac:spMk id="2" creationId="{3C55BCBB-E374-E1A4-2E1B-8D0AD3F352AE}"/>
          </ac:spMkLst>
        </pc:spChg>
        <pc:spChg chg="mod ord topLvl">
          <ac:chgData name="Оксана Балаба" userId="11eb5293000cecf9" providerId="LiveId" clId="{D73301B7-260C-4B1A-8FFE-328C9DB7C6C2}" dt="2026-03-29T14:40:08.157" v="218" actId="166"/>
          <ac:spMkLst>
            <pc:docMk/>
            <pc:sldMk cId="3123451094" sldId="303"/>
            <ac:spMk id="4" creationId="{C8FCC1EE-81B3-2756-F2AB-C7965669EF4C}"/>
          </ac:spMkLst>
        </pc:spChg>
        <pc:spChg chg="del topLvl">
          <ac:chgData name="Оксана Балаба" userId="11eb5293000cecf9" providerId="LiveId" clId="{D73301B7-260C-4B1A-8FFE-328C9DB7C6C2}" dt="2026-03-29T14:31:52.438" v="151" actId="21"/>
          <ac:spMkLst>
            <pc:docMk/>
            <pc:sldMk cId="3123451094" sldId="303"/>
            <ac:spMk id="5" creationId="{0440C8A4-3240-9236-80C6-C761B356FFF2}"/>
          </ac:spMkLst>
        </pc:spChg>
        <pc:spChg chg="del">
          <ac:chgData name="Оксана Балаба" userId="11eb5293000cecf9" providerId="LiveId" clId="{D73301B7-260C-4B1A-8FFE-328C9DB7C6C2}" dt="2026-03-29T14:29:38.587" v="98" actId="21"/>
          <ac:spMkLst>
            <pc:docMk/>
            <pc:sldMk cId="3123451094" sldId="303"/>
            <ac:spMk id="26" creationId="{6AE853D5-A289-420F-C687-AF78D96ED28A}"/>
          </ac:spMkLst>
        </pc:spChg>
        <pc:grpChg chg="del mod">
          <ac:chgData name="Оксана Балаба" userId="11eb5293000cecf9" providerId="LiveId" clId="{D73301B7-260C-4B1A-8FFE-328C9DB7C6C2}" dt="2026-03-29T14:31:52.438" v="151" actId="21"/>
          <ac:grpSpMkLst>
            <pc:docMk/>
            <pc:sldMk cId="3123451094" sldId="303"/>
            <ac:grpSpMk id="3" creationId="{5313D3AB-5637-843D-C427-3FEA7100292D}"/>
          </ac:grpSpMkLst>
        </pc:grpChg>
        <pc:grpChg chg="del">
          <ac:chgData name="Оксана Балаба" userId="11eb5293000cecf9" providerId="LiveId" clId="{D73301B7-260C-4B1A-8FFE-328C9DB7C6C2}" dt="2026-03-29T14:29:34.950" v="97" actId="21"/>
          <ac:grpSpMkLst>
            <pc:docMk/>
            <pc:sldMk cId="3123451094" sldId="303"/>
            <ac:grpSpMk id="32" creationId="{D70DB7C1-0932-F1E0-6693-8F5DD2CA9578}"/>
          </ac:grpSpMkLst>
        </pc:grpChg>
        <pc:picChg chg="add del mod">
          <ac:chgData name="Оксана Балаба" userId="11eb5293000cecf9" providerId="LiveId" clId="{D73301B7-260C-4B1A-8FFE-328C9DB7C6C2}" dt="2026-03-29T14:30:02.505" v="104" actId="21"/>
          <ac:picMkLst>
            <pc:docMk/>
            <pc:sldMk cId="3123451094" sldId="303"/>
            <ac:picMk id="7" creationId="{730761E0-C2F5-4CC5-9920-DCD37706823E}"/>
          </ac:picMkLst>
        </pc:picChg>
        <pc:picChg chg="add mod">
          <ac:chgData name="Оксана Балаба" userId="11eb5293000cecf9" providerId="LiveId" clId="{D73301B7-260C-4B1A-8FFE-328C9DB7C6C2}" dt="2026-03-29T15:37:09.248" v="658" actId="1076"/>
          <ac:picMkLst>
            <pc:docMk/>
            <pc:sldMk cId="3123451094" sldId="303"/>
            <ac:picMk id="8" creationId="{B60C98E1-B388-F033-3F97-A5E3E1B7CB7D}"/>
          </ac:picMkLst>
        </pc:picChg>
        <pc:picChg chg="del">
          <ac:chgData name="Оксана Балаба" userId="11eb5293000cecf9" providerId="LiveId" clId="{D73301B7-260C-4B1A-8FFE-328C9DB7C6C2}" dt="2026-03-29T14:29:48.873" v="101" actId="21"/>
          <ac:picMkLst>
            <pc:docMk/>
            <pc:sldMk cId="3123451094" sldId="303"/>
            <ac:picMk id="10" creationId="{093C0876-6022-D51D-A8A7-61C4A1B45E5F}"/>
          </ac:picMkLst>
        </pc:picChg>
        <pc:picChg chg="del">
          <ac:chgData name="Оксана Балаба" userId="11eb5293000cecf9" providerId="LiveId" clId="{D73301B7-260C-4B1A-8FFE-328C9DB7C6C2}" dt="2026-03-29T14:29:46.475" v="100" actId="21"/>
          <ac:picMkLst>
            <pc:docMk/>
            <pc:sldMk cId="3123451094" sldId="303"/>
            <ac:picMk id="27" creationId="{A8697247-CE46-89BD-4A58-6B5D45209CB5}"/>
          </ac:picMkLst>
        </pc:picChg>
        <pc:picChg chg="del">
          <ac:chgData name="Оксана Балаба" userId="11eb5293000cecf9" providerId="LiveId" clId="{D73301B7-260C-4B1A-8FFE-328C9DB7C6C2}" dt="2026-03-29T14:29:52.294" v="102" actId="21"/>
          <ac:picMkLst>
            <pc:docMk/>
            <pc:sldMk cId="3123451094" sldId="303"/>
            <ac:picMk id="29" creationId="{730761E0-C2F5-4CC5-9920-DCD37706823E}"/>
          </ac:picMkLst>
        </pc:picChg>
        <pc:picChg chg="add mod">
          <ac:chgData name="Оксана Балаба" userId="11eb5293000cecf9" providerId="LiveId" clId="{D73301B7-260C-4B1A-8FFE-328C9DB7C6C2}" dt="2026-03-29T14:40:03.901" v="216" actId="1076"/>
          <ac:picMkLst>
            <pc:docMk/>
            <pc:sldMk cId="3123451094" sldId="303"/>
            <ac:picMk id="1026" creationId="{1AA6117D-67AC-622E-E401-CC7DD041DDE3}"/>
          </ac:picMkLst>
        </pc:picChg>
      </pc:sldChg>
      <pc:sldChg chg="del">
        <pc:chgData name="Оксана Балаба" userId="11eb5293000cecf9" providerId="LiveId" clId="{D73301B7-260C-4B1A-8FFE-328C9DB7C6C2}" dt="2026-03-29T15:29:34.158" v="603" actId="47"/>
        <pc:sldMkLst>
          <pc:docMk/>
          <pc:sldMk cId="1087438719" sldId="304"/>
        </pc:sldMkLst>
      </pc:sldChg>
      <pc:sldChg chg="modSp add mod">
        <pc:chgData name="Оксана Балаба" userId="11eb5293000cecf9" providerId="LiveId" clId="{D73301B7-260C-4B1A-8FFE-328C9DB7C6C2}" dt="2026-03-29T15:38:04.581" v="668" actId="1076"/>
        <pc:sldMkLst>
          <pc:docMk/>
          <pc:sldMk cId="2773416878" sldId="305"/>
        </pc:sldMkLst>
        <pc:spChg chg="mod">
          <ac:chgData name="Оксана Балаба" userId="11eb5293000cecf9" providerId="LiveId" clId="{D73301B7-260C-4B1A-8FFE-328C9DB7C6C2}" dt="2026-03-29T14:41:54.713" v="238" actId="20577"/>
          <ac:spMkLst>
            <pc:docMk/>
            <pc:sldMk cId="2773416878" sldId="305"/>
            <ac:spMk id="2" creationId="{32AEA948-339B-FF5F-25C7-A1AE20E2A1FA}"/>
          </ac:spMkLst>
        </pc:spChg>
        <pc:spChg chg="mod">
          <ac:chgData name="Оксана Балаба" userId="11eb5293000cecf9" providerId="LiveId" clId="{D73301B7-260C-4B1A-8FFE-328C9DB7C6C2}" dt="2026-03-29T15:28:51.645" v="601" actId="20577"/>
          <ac:spMkLst>
            <pc:docMk/>
            <pc:sldMk cId="2773416878" sldId="305"/>
            <ac:spMk id="26" creationId="{C99BA39A-B179-7669-BFF2-34F733E73536}"/>
          </ac:spMkLst>
        </pc:spChg>
        <pc:picChg chg="mod">
          <ac:chgData name="Оксана Балаба" userId="11eb5293000cecf9" providerId="LiveId" clId="{D73301B7-260C-4B1A-8FFE-328C9DB7C6C2}" dt="2026-03-29T15:38:04.581" v="668" actId="1076"/>
          <ac:picMkLst>
            <pc:docMk/>
            <pc:sldMk cId="2773416878" sldId="305"/>
            <ac:picMk id="6" creationId="{A1C6BDB4-A8AF-AB63-45AE-49628198A08B}"/>
          </ac:picMkLst>
        </pc:picChg>
      </pc:sldChg>
      <pc:sldChg chg="addSp modSp add mod">
        <pc:chgData name="Оксана Балаба" userId="11eb5293000cecf9" providerId="LiveId" clId="{D73301B7-260C-4B1A-8FFE-328C9DB7C6C2}" dt="2026-03-29T15:37:43.811" v="666" actId="1076"/>
        <pc:sldMkLst>
          <pc:docMk/>
          <pc:sldMk cId="4094614437" sldId="306"/>
        </pc:sldMkLst>
        <pc:spChg chg="mod">
          <ac:chgData name="Оксана Балаба" userId="11eb5293000cecf9" providerId="LiveId" clId="{D73301B7-260C-4B1A-8FFE-328C9DB7C6C2}" dt="2026-03-29T14:57:18.022" v="307" actId="1076"/>
          <ac:spMkLst>
            <pc:docMk/>
            <pc:sldMk cId="4094614437" sldId="306"/>
            <ac:spMk id="2" creationId="{9E094446-0CD8-DC37-8D4F-2B8D4E69DE7B}"/>
          </ac:spMkLst>
        </pc:spChg>
        <pc:spChg chg="add">
          <ac:chgData name="Оксана Балаба" userId="11eb5293000cecf9" providerId="LiveId" clId="{D73301B7-260C-4B1A-8FFE-328C9DB7C6C2}" dt="2026-03-29T14:50:19.833" v="269"/>
          <ac:spMkLst>
            <pc:docMk/>
            <pc:sldMk cId="4094614437" sldId="306"/>
            <ac:spMk id="7" creationId="{889E6591-1661-A1C6-23A0-331220E4B2C8}"/>
          </ac:spMkLst>
        </pc:spChg>
        <pc:spChg chg="add">
          <ac:chgData name="Оксана Балаба" userId="11eb5293000cecf9" providerId="LiveId" clId="{D73301B7-260C-4B1A-8FFE-328C9DB7C6C2}" dt="2026-03-29T14:50:19.833" v="269"/>
          <ac:spMkLst>
            <pc:docMk/>
            <pc:sldMk cId="4094614437" sldId="306"/>
            <ac:spMk id="8" creationId="{5CE8B97F-D405-8E06-633C-1ACBE81241CA}"/>
          </ac:spMkLst>
        </pc:spChg>
        <pc:spChg chg="add">
          <ac:chgData name="Оксана Балаба" userId="11eb5293000cecf9" providerId="LiveId" clId="{D73301B7-260C-4B1A-8FFE-328C9DB7C6C2}" dt="2026-03-29T14:50:19.833" v="269"/>
          <ac:spMkLst>
            <pc:docMk/>
            <pc:sldMk cId="4094614437" sldId="306"/>
            <ac:spMk id="10" creationId="{84AEC4C6-88A9-B4BA-7BCE-975C69EE399A}"/>
          </ac:spMkLst>
        </pc:spChg>
        <pc:spChg chg="add">
          <ac:chgData name="Оксана Балаба" userId="11eb5293000cecf9" providerId="LiveId" clId="{D73301B7-260C-4B1A-8FFE-328C9DB7C6C2}" dt="2026-03-29T14:50:19.833" v="269"/>
          <ac:spMkLst>
            <pc:docMk/>
            <pc:sldMk cId="4094614437" sldId="306"/>
            <ac:spMk id="12" creationId="{1D5E8677-FAA5-A6B6-60B5-826DC4B4FB50}"/>
          </ac:spMkLst>
        </pc:spChg>
        <pc:spChg chg="add">
          <ac:chgData name="Оксана Балаба" userId="11eb5293000cecf9" providerId="LiveId" clId="{D73301B7-260C-4B1A-8FFE-328C9DB7C6C2}" dt="2026-03-29T14:50:19.833" v="269"/>
          <ac:spMkLst>
            <pc:docMk/>
            <pc:sldMk cId="4094614437" sldId="306"/>
            <ac:spMk id="14" creationId="{5D37D302-1951-8111-4FF7-70B1BD1AE180}"/>
          </ac:spMkLst>
        </pc:spChg>
        <pc:spChg chg="add">
          <ac:chgData name="Оксана Балаба" userId="11eb5293000cecf9" providerId="LiveId" clId="{D73301B7-260C-4B1A-8FFE-328C9DB7C6C2}" dt="2026-03-29T14:50:19.833" v="269"/>
          <ac:spMkLst>
            <pc:docMk/>
            <pc:sldMk cId="4094614437" sldId="306"/>
            <ac:spMk id="25" creationId="{4B3226E5-CF84-09E9-9E8E-CA43C93FFDE0}"/>
          </ac:spMkLst>
        </pc:spChg>
        <pc:spChg chg="mod">
          <ac:chgData name="Оксана Балаба" userId="11eb5293000cecf9" providerId="LiveId" clId="{D73301B7-260C-4B1A-8FFE-328C9DB7C6C2}" dt="2026-03-29T14:57:52.244" v="314" actId="1076"/>
          <ac:spMkLst>
            <pc:docMk/>
            <pc:sldMk cId="4094614437" sldId="306"/>
            <ac:spMk id="26" creationId="{DF5F41CF-FC8E-1C50-6B98-0FB69357F439}"/>
          </ac:spMkLst>
        </pc:spChg>
        <pc:spChg chg="add">
          <ac:chgData name="Оксана Балаба" userId="11eb5293000cecf9" providerId="LiveId" clId="{D73301B7-260C-4B1A-8FFE-328C9DB7C6C2}" dt="2026-03-29T14:50:19.833" v="269"/>
          <ac:spMkLst>
            <pc:docMk/>
            <pc:sldMk cId="4094614437" sldId="306"/>
            <ac:spMk id="27" creationId="{43327418-5A0F-9079-8E85-49C51938B1C2}"/>
          </ac:spMkLst>
        </pc:spChg>
        <pc:spChg chg="add">
          <ac:chgData name="Оксана Балаба" userId="11eb5293000cecf9" providerId="LiveId" clId="{D73301B7-260C-4B1A-8FFE-328C9DB7C6C2}" dt="2026-03-29T14:50:19.833" v="269"/>
          <ac:spMkLst>
            <pc:docMk/>
            <pc:sldMk cId="4094614437" sldId="306"/>
            <ac:spMk id="28" creationId="{FB3B9D8D-50B6-6B73-F407-2BBE462E99A5}"/>
          </ac:spMkLst>
        </pc:spChg>
        <pc:spChg chg="add">
          <ac:chgData name="Оксана Балаба" userId="11eb5293000cecf9" providerId="LiveId" clId="{D73301B7-260C-4B1A-8FFE-328C9DB7C6C2}" dt="2026-03-29T14:50:19.833" v="269"/>
          <ac:spMkLst>
            <pc:docMk/>
            <pc:sldMk cId="4094614437" sldId="306"/>
            <ac:spMk id="29" creationId="{5FAFD00A-36FD-7E60-EC01-91075D5FEC40}"/>
          </ac:spMkLst>
        </pc:spChg>
        <pc:spChg chg="add">
          <ac:chgData name="Оксана Балаба" userId="11eb5293000cecf9" providerId="LiveId" clId="{D73301B7-260C-4B1A-8FFE-328C9DB7C6C2}" dt="2026-03-29T14:50:19.833" v="269"/>
          <ac:spMkLst>
            <pc:docMk/>
            <pc:sldMk cId="4094614437" sldId="306"/>
            <ac:spMk id="30" creationId="{9D2CD1AD-EDA1-5683-778C-D5A6BE003EA0}"/>
          </ac:spMkLst>
        </pc:spChg>
        <pc:spChg chg="add">
          <ac:chgData name="Оксана Балаба" userId="11eb5293000cecf9" providerId="LiveId" clId="{D73301B7-260C-4B1A-8FFE-328C9DB7C6C2}" dt="2026-03-29T14:50:26.498" v="270"/>
          <ac:spMkLst>
            <pc:docMk/>
            <pc:sldMk cId="4094614437" sldId="306"/>
            <ac:spMk id="31" creationId="{B08D1D19-8E5F-B4F7-FC5D-72E431782320}"/>
          </ac:spMkLst>
        </pc:spChg>
        <pc:spChg chg="add">
          <ac:chgData name="Оксана Балаба" userId="11eb5293000cecf9" providerId="LiveId" clId="{D73301B7-260C-4B1A-8FFE-328C9DB7C6C2}" dt="2026-03-29T14:50:26.498" v="270"/>
          <ac:spMkLst>
            <pc:docMk/>
            <pc:sldMk cId="4094614437" sldId="306"/>
            <ac:spMk id="35" creationId="{DC8D52D5-040E-B844-06C5-774D3F5F6DFE}"/>
          </ac:spMkLst>
        </pc:spChg>
        <pc:spChg chg="add">
          <ac:chgData name="Оксана Балаба" userId="11eb5293000cecf9" providerId="LiveId" clId="{D73301B7-260C-4B1A-8FFE-328C9DB7C6C2}" dt="2026-03-29T14:50:26.498" v="270"/>
          <ac:spMkLst>
            <pc:docMk/>
            <pc:sldMk cId="4094614437" sldId="306"/>
            <ac:spMk id="36" creationId="{7F8D12EB-C21F-B375-EB6A-0B0213395ECC}"/>
          </ac:spMkLst>
        </pc:spChg>
        <pc:spChg chg="add">
          <ac:chgData name="Оксана Балаба" userId="11eb5293000cecf9" providerId="LiveId" clId="{D73301B7-260C-4B1A-8FFE-328C9DB7C6C2}" dt="2026-03-29T14:50:26.498" v="270"/>
          <ac:spMkLst>
            <pc:docMk/>
            <pc:sldMk cId="4094614437" sldId="306"/>
            <ac:spMk id="37" creationId="{FCDB0800-F601-6B22-A85A-CAED10F923A6}"/>
          </ac:spMkLst>
        </pc:spChg>
        <pc:spChg chg="add">
          <ac:chgData name="Оксана Балаба" userId="11eb5293000cecf9" providerId="LiveId" clId="{D73301B7-260C-4B1A-8FFE-328C9DB7C6C2}" dt="2026-03-29T14:50:26.498" v="270"/>
          <ac:spMkLst>
            <pc:docMk/>
            <pc:sldMk cId="4094614437" sldId="306"/>
            <ac:spMk id="38" creationId="{A97D9C12-BBE7-38F7-7E88-055F2F8D00D8}"/>
          </ac:spMkLst>
        </pc:spChg>
        <pc:spChg chg="add">
          <ac:chgData name="Оксана Балаба" userId="11eb5293000cecf9" providerId="LiveId" clId="{D73301B7-260C-4B1A-8FFE-328C9DB7C6C2}" dt="2026-03-29T14:50:26.498" v="270"/>
          <ac:spMkLst>
            <pc:docMk/>
            <pc:sldMk cId="4094614437" sldId="306"/>
            <ac:spMk id="39" creationId="{74661169-F7C0-AC05-D2A0-9AD002D32626}"/>
          </ac:spMkLst>
        </pc:spChg>
        <pc:spChg chg="add">
          <ac:chgData name="Оксана Балаба" userId="11eb5293000cecf9" providerId="LiveId" clId="{D73301B7-260C-4B1A-8FFE-328C9DB7C6C2}" dt="2026-03-29T14:50:26.498" v="270"/>
          <ac:spMkLst>
            <pc:docMk/>
            <pc:sldMk cId="4094614437" sldId="306"/>
            <ac:spMk id="40" creationId="{E4EB4E41-60CA-6A58-11E8-775C7682D963}"/>
          </ac:spMkLst>
        </pc:spChg>
        <pc:spChg chg="add">
          <ac:chgData name="Оксана Балаба" userId="11eb5293000cecf9" providerId="LiveId" clId="{D73301B7-260C-4B1A-8FFE-328C9DB7C6C2}" dt="2026-03-29T14:50:26.498" v="270"/>
          <ac:spMkLst>
            <pc:docMk/>
            <pc:sldMk cId="4094614437" sldId="306"/>
            <ac:spMk id="42" creationId="{4C28E947-B266-B5B1-C707-AD8D24A5182B}"/>
          </ac:spMkLst>
        </pc:spChg>
        <pc:spChg chg="add">
          <ac:chgData name="Оксана Балаба" userId="11eb5293000cecf9" providerId="LiveId" clId="{D73301B7-260C-4B1A-8FFE-328C9DB7C6C2}" dt="2026-03-29T14:50:26.498" v="270"/>
          <ac:spMkLst>
            <pc:docMk/>
            <pc:sldMk cId="4094614437" sldId="306"/>
            <ac:spMk id="43" creationId="{E6ED75E4-BA49-13BE-CF86-85F6C5B48363}"/>
          </ac:spMkLst>
        </pc:spChg>
        <pc:spChg chg="add">
          <ac:chgData name="Оксана Балаба" userId="11eb5293000cecf9" providerId="LiveId" clId="{D73301B7-260C-4B1A-8FFE-328C9DB7C6C2}" dt="2026-03-29T14:50:26.498" v="270"/>
          <ac:spMkLst>
            <pc:docMk/>
            <pc:sldMk cId="4094614437" sldId="306"/>
            <ac:spMk id="44" creationId="{E6867B5F-B889-8887-F580-43EFBA246302}"/>
          </ac:spMkLst>
        </pc:spChg>
        <pc:spChg chg="add">
          <ac:chgData name="Оксана Балаба" userId="11eb5293000cecf9" providerId="LiveId" clId="{D73301B7-260C-4B1A-8FFE-328C9DB7C6C2}" dt="2026-03-29T14:50:37.204" v="271"/>
          <ac:spMkLst>
            <pc:docMk/>
            <pc:sldMk cId="4094614437" sldId="306"/>
            <ac:spMk id="45" creationId="{F2BFC822-0D8E-70B0-E6D4-E530AFCACCDC}"/>
          </ac:spMkLst>
        </pc:spChg>
        <pc:spChg chg="add">
          <ac:chgData name="Оксана Балаба" userId="11eb5293000cecf9" providerId="LiveId" clId="{D73301B7-260C-4B1A-8FFE-328C9DB7C6C2}" dt="2026-03-29T14:50:37.204" v="271"/>
          <ac:spMkLst>
            <pc:docMk/>
            <pc:sldMk cId="4094614437" sldId="306"/>
            <ac:spMk id="46" creationId="{CDDC0DC5-9602-5E69-0EA4-39734A37BF90}"/>
          </ac:spMkLst>
        </pc:spChg>
        <pc:spChg chg="add">
          <ac:chgData name="Оксана Балаба" userId="11eb5293000cecf9" providerId="LiveId" clId="{D73301B7-260C-4B1A-8FFE-328C9DB7C6C2}" dt="2026-03-29T14:50:37.204" v="271"/>
          <ac:spMkLst>
            <pc:docMk/>
            <pc:sldMk cId="4094614437" sldId="306"/>
            <ac:spMk id="47" creationId="{AD30F018-6710-22A0-0942-51FA279DD813}"/>
          </ac:spMkLst>
        </pc:spChg>
        <pc:spChg chg="add">
          <ac:chgData name="Оксана Балаба" userId="11eb5293000cecf9" providerId="LiveId" clId="{D73301B7-260C-4B1A-8FFE-328C9DB7C6C2}" dt="2026-03-29T14:50:37.204" v="271"/>
          <ac:spMkLst>
            <pc:docMk/>
            <pc:sldMk cId="4094614437" sldId="306"/>
            <ac:spMk id="48" creationId="{09E7703F-2323-1ACD-18F4-1821FC2742EA}"/>
          </ac:spMkLst>
        </pc:spChg>
        <pc:spChg chg="add">
          <ac:chgData name="Оксана Балаба" userId="11eb5293000cecf9" providerId="LiveId" clId="{D73301B7-260C-4B1A-8FFE-328C9DB7C6C2}" dt="2026-03-29T14:50:37.204" v="271"/>
          <ac:spMkLst>
            <pc:docMk/>
            <pc:sldMk cId="4094614437" sldId="306"/>
            <ac:spMk id="49" creationId="{C9A7E413-324F-FBAC-F30C-5A4A0BE3525F}"/>
          </ac:spMkLst>
        </pc:spChg>
        <pc:spChg chg="add">
          <ac:chgData name="Оксана Балаба" userId="11eb5293000cecf9" providerId="LiveId" clId="{D73301B7-260C-4B1A-8FFE-328C9DB7C6C2}" dt="2026-03-29T14:50:37.204" v="271"/>
          <ac:spMkLst>
            <pc:docMk/>
            <pc:sldMk cId="4094614437" sldId="306"/>
            <ac:spMk id="51" creationId="{57AAC7A4-07D1-FD54-1D3F-9CEEA0EE0EEB}"/>
          </ac:spMkLst>
        </pc:spChg>
        <pc:spChg chg="add">
          <ac:chgData name="Оксана Балаба" userId="11eb5293000cecf9" providerId="LiveId" clId="{D73301B7-260C-4B1A-8FFE-328C9DB7C6C2}" dt="2026-03-29T14:50:37.204" v="271"/>
          <ac:spMkLst>
            <pc:docMk/>
            <pc:sldMk cId="4094614437" sldId="306"/>
            <ac:spMk id="52" creationId="{6F63B902-4D8B-D81E-62F6-410238F25792}"/>
          </ac:spMkLst>
        </pc:spChg>
        <pc:spChg chg="add">
          <ac:chgData name="Оксана Балаба" userId="11eb5293000cecf9" providerId="LiveId" clId="{D73301B7-260C-4B1A-8FFE-328C9DB7C6C2}" dt="2026-03-29T14:50:37.204" v="271"/>
          <ac:spMkLst>
            <pc:docMk/>
            <pc:sldMk cId="4094614437" sldId="306"/>
            <ac:spMk id="53" creationId="{40EC82D3-12E8-58A4-8EA4-909C1C6B3F26}"/>
          </ac:spMkLst>
        </pc:spChg>
        <pc:spChg chg="add">
          <ac:chgData name="Оксана Балаба" userId="11eb5293000cecf9" providerId="LiveId" clId="{D73301B7-260C-4B1A-8FFE-328C9DB7C6C2}" dt="2026-03-29T14:50:37.204" v="271"/>
          <ac:spMkLst>
            <pc:docMk/>
            <pc:sldMk cId="4094614437" sldId="306"/>
            <ac:spMk id="54" creationId="{3FD20EFC-C330-E6FC-5A62-EBAEE4B39EE6}"/>
          </ac:spMkLst>
        </pc:spChg>
        <pc:spChg chg="add">
          <ac:chgData name="Оксана Балаба" userId="11eb5293000cecf9" providerId="LiveId" clId="{D73301B7-260C-4B1A-8FFE-328C9DB7C6C2}" dt="2026-03-29T14:50:37.204" v="271"/>
          <ac:spMkLst>
            <pc:docMk/>
            <pc:sldMk cId="4094614437" sldId="306"/>
            <ac:spMk id="55" creationId="{05923DB8-4531-040F-DC4E-101F0B8E4B76}"/>
          </ac:spMkLst>
        </pc:spChg>
        <pc:spChg chg="add">
          <ac:chgData name="Оксана Балаба" userId="11eb5293000cecf9" providerId="LiveId" clId="{D73301B7-260C-4B1A-8FFE-328C9DB7C6C2}" dt="2026-03-29T14:55:13.407" v="286"/>
          <ac:spMkLst>
            <pc:docMk/>
            <pc:sldMk cId="4094614437" sldId="306"/>
            <ac:spMk id="56" creationId="{FA7E699A-2D2E-1332-F079-C859C874957A}"/>
          </ac:spMkLst>
        </pc:spChg>
        <pc:spChg chg="add">
          <ac:chgData name="Оксана Балаба" userId="11eb5293000cecf9" providerId="LiveId" clId="{D73301B7-260C-4B1A-8FFE-328C9DB7C6C2}" dt="2026-03-29T14:55:13.407" v="286"/>
          <ac:spMkLst>
            <pc:docMk/>
            <pc:sldMk cId="4094614437" sldId="306"/>
            <ac:spMk id="57" creationId="{85873C23-04F4-8A17-0029-A7B287FC871C}"/>
          </ac:spMkLst>
        </pc:spChg>
        <pc:spChg chg="add">
          <ac:chgData name="Оксана Балаба" userId="11eb5293000cecf9" providerId="LiveId" clId="{D73301B7-260C-4B1A-8FFE-328C9DB7C6C2}" dt="2026-03-29T14:55:13.407" v="286"/>
          <ac:spMkLst>
            <pc:docMk/>
            <pc:sldMk cId="4094614437" sldId="306"/>
            <ac:spMk id="58" creationId="{01C22A69-D0A1-5F85-0A67-E6AB4E4E50EC}"/>
          </ac:spMkLst>
        </pc:spChg>
        <pc:spChg chg="add">
          <ac:chgData name="Оксана Балаба" userId="11eb5293000cecf9" providerId="LiveId" clId="{D73301B7-260C-4B1A-8FFE-328C9DB7C6C2}" dt="2026-03-29T14:55:13.407" v="286"/>
          <ac:spMkLst>
            <pc:docMk/>
            <pc:sldMk cId="4094614437" sldId="306"/>
            <ac:spMk id="59" creationId="{12376568-962B-B97B-02AE-0140066226FC}"/>
          </ac:spMkLst>
        </pc:spChg>
        <pc:spChg chg="add">
          <ac:chgData name="Оксана Балаба" userId="11eb5293000cecf9" providerId="LiveId" clId="{D73301B7-260C-4B1A-8FFE-328C9DB7C6C2}" dt="2026-03-29T14:55:13.407" v="286"/>
          <ac:spMkLst>
            <pc:docMk/>
            <pc:sldMk cId="4094614437" sldId="306"/>
            <ac:spMk id="60" creationId="{AF1A5B95-69F5-9F38-27B3-FF3E082A92D5}"/>
          </ac:spMkLst>
        </pc:spChg>
        <pc:picChg chg="mod">
          <ac:chgData name="Оксана Балаба" userId="11eb5293000cecf9" providerId="LiveId" clId="{D73301B7-260C-4B1A-8FFE-328C9DB7C6C2}" dt="2026-03-29T15:37:43.811" v="666" actId="1076"/>
          <ac:picMkLst>
            <pc:docMk/>
            <pc:sldMk cId="4094614437" sldId="306"/>
            <ac:picMk id="6" creationId="{7B0679C5-D96C-DB4E-579F-F95552F81149}"/>
          </ac:picMkLst>
        </pc:picChg>
      </pc:sldChg>
      <pc:sldChg chg="modSp add mod">
        <pc:chgData name="Оксана Балаба" userId="11eb5293000cecf9" providerId="LiveId" clId="{D73301B7-260C-4B1A-8FFE-328C9DB7C6C2}" dt="2026-03-29T15:37:40.746" v="665" actId="1076"/>
        <pc:sldMkLst>
          <pc:docMk/>
          <pc:sldMk cId="54072303" sldId="307"/>
        </pc:sldMkLst>
        <pc:spChg chg="mod">
          <ac:chgData name="Оксана Балаба" userId="11eb5293000cecf9" providerId="LiveId" clId="{D73301B7-260C-4B1A-8FFE-328C9DB7C6C2}" dt="2026-03-29T15:17:00.696" v="466" actId="20577"/>
          <ac:spMkLst>
            <pc:docMk/>
            <pc:sldMk cId="54072303" sldId="307"/>
            <ac:spMk id="2" creationId="{352AAE95-199D-9FA0-4557-3CE28FDAAB30}"/>
          </ac:spMkLst>
        </pc:spChg>
        <pc:spChg chg="mod">
          <ac:chgData name="Оксана Балаба" userId="11eb5293000cecf9" providerId="LiveId" clId="{D73301B7-260C-4B1A-8FFE-328C9DB7C6C2}" dt="2026-03-29T14:59:57.714" v="340" actId="14100"/>
          <ac:spMkLst>
            <pc:docMk/>
            <pc:sldMk cId="54072303" sldId="307"/>
            <ac:spMk id="26" creationId="{A186FA7F-BB03-E0A4-6900-B3C9C300DC53}"/>
          </ac:spMkLst>
        </pc:spChg>
        <pc:picChg chg="mod">
          <ac:chgData name="Оксана Балаба" userId="11eb5293000cecf9" providerId="LiveId" clId="{D73301B7-260C-4B1A-8FFE-328C9DB7C6C2}" dt="2026-03-29T15:37:40.746" v="665" actId="1076"/>
          <ac:picMkLst>
            <pc:docMk/>
            <pc:sldMk cId="54072303" sldId="307"/>
            <ac:picMk id="6" creationId="{CDE438B7-2E1B-5438-14CD-EDB3F9CE68DD}"/>
          </ac:picMkLst>
        </pc:picChg>
      </pc:sldChg>
      <pc:sldChg chg="addSp delSp modSp add mod">
        <pc:chgData name="Оксана Балаба" userId="11eb5293000cecf9" providerId="LiveId" clId="{D73301B7-260C-4B1A-8FFE-328C9DB7C6C2}" dt="2026-03-29T15:37:30.422" v="663" actId="1076"/>
        <pc:sldMkLst>
          <pc:docMk/>
          <pc:sldMk cId="1846599783" sldId="308"/>
        </pc:sldMkLst>
        <pc:spChg chg="mod">
          <ac:chgData name="Оксана Балаба" userId="11eb5293000cecf9" providerId="LiveId" clId="{D73301B7-260C-4B1A-8FFE-328C9DB7C6C2}" dt="2026-03-29T15:16:50.085" v="464" actId="20577"/>
          <ac:spMkLst>
            <pc:docMk/>
            <pc:sldMk cId="1846599783" sldId="308"/>
            <ac:spMk id="2" creationId="{A2866479-2523-56F7-420A-CB5247E6908B}"/>
          </ac:spMkLst>
        </pc:spChg>
        <pc:spChg chg="mod">
          <ac:chgData name="Оксана Балаба" userId="11eb5293000cecf9" providerId="LiveId" clId="{D73301B7-260C-4B1A-8FFE-328C9DB7C6C2}" dt="2026-03-29T15:03:05.529" v="344"/>
          <ac:spMkLst>
            <pc:docMk/>
            <pc:sldMk cId="1846599783" sldId="308"/>
            <ac:spMk id="8" creationId="{45D79004-532C-EC12-1AE2-96DAE08C6174}"/>
          </ac:spMkLst>
        </pc:spChg>
        <pc:spChg chg="mod">
          <ac:chgData name="Оксана Балаба" userId="11eb5293000cecf9" providerId="LiveId" clId="{D73301B7-260C-4B1A-8FFE-328C9DB7C6C2}" dt="2026-03-29T15:03:05.529" v="344"/>
          <ac:spMkLst>
            <pc:docMk/>
            <pc:sldMk cId="1846599783" sldId="308"/>
            <ac:spMk id="10" creationId="{67DE75F1-CB9E-82B6-8EDE-D2B50B15C189}"/>
          </ac:spMkLst>
        </pc:spChg>
        <pc:spChg chg="add mod">
          <ac:chgData name="Оксана Балаба" userId="11eb5293000cecf9" providerId="LiveId" clId="{D73301B7-260C-4B1A-8FFE-328C9DB7C6C2}" dt="2026-03-29T15:03:27.173" v="346" actId="14100"/>
          <ac:spMkLst>
            <pc:docMk/>
            <pc:sldMk cId="1846599783" sldId="308"/>
            <ac:spMk id="12" creationId="{87F91C5E-608B-38F5-AF58-E2B4BF22C61B}"/>
          </ac:spMkLst>
        </pc:spChg>
        <pc:spChg chg="add del mod">
          <ac:chgData name="Оксана Балаба" userId="11eb5293000cecf9" providerId="LiveId" clId="{D73301B7-260C-4B1A-8FFE-328C9DB7C6C2}" dt="2026-03-29T15:04:37.514" v="351" actId="21"/>
          <ac:spMkLst>
            <pc:docMk/>
            <pc:sldMk cId="1846599783" sldId="308"/>
            <ac:spMk id="13" creationId="{9CB1C911-3753-8966-F74F-C70C28E5BF55}"/>
          </ac:spMkLst>
        </pc:spChg>
        <pc:spChg chg="add del">
          <ac:chgData name="Оксана Балаба" userId="11eb5293000cecf9" providerId="LiveId" clId="{D73301B7-260C-4B1A-8FFE-328C9DB7C6C2}" dt="2026-03-29T15:05:27.733" v="353" actId="21"/>
          <ac:spMkLst>
            <pc:docMk/>
            <pc:sldMk cId="1846599783" sldId="308"/>
            <ac:spMk id="14" creationId="{F51F32C6-0D5A-E42A-357F-E2225245265A}"/>
          </ac:spMkLst>
        </pc:spChg>
        <pc:spChg chg="del">
          <ac:chgData name="Оксана Балаба" userId="11eb5293000cecf9" providerId="LiveId" clId="{D73301B7-260C-4B1A-8FFE-328C9DB7C6C2}" dt="2026-03-29T15:02:54.398" v="342" actId="21"/>
          <ac:spMkLst>
            <pc:docMk/>
            <pc:sldMk cId="1846599783" sldId="308"/>
            <ac:spMk id="26" creationId="{862F53D5-52D1-A0EB-B4FF-CABE1842248F}"/>
          </ac:spMkLst>
        </pc:spChg>
        <pc:grpChg chg="mod">
          <ac:chgData name="Оксана Балаба" userId="11eb5293000cecf9" providerId="LiveId" clId="{D73301B7-260C-4B1A-8FFE-328C9DB7C6C2}" dt="2026-03-29T15:03:30.150" v="348" actId="1076"/>
          <ac:grpSpMkLst>
            <pc:docMk/>
            <pc:sldMk cId="1846599783" sldId="308"/>
            <ac:grpSpMk id="3" creationId="{037A26EF-BC38-1CB3-7F18-00A42AA88E84}"/>
          </ac:grpSpMkLst>
        </pc:grpChg>
        <pc:grpChg chg="add mod">
          <ac:chgData name="Оксана Балаба" userId="11eb5293000cecf9" providerId="LiveId" clId="{D73301B7-260C-4B1A-8FFE-328C9DB7C6C2}" dt="2026-03-29T15:03:05.529" v="344"/>
          <ac:grpSpMkLst>
            <pc:docMk/>
            <pc:sldMk cId="1846599783" sldId="308"/>
            <ac:grpSpMk id="7" creationId="{6358A01B-A59C-B1D0-61BF-AB74C7E70D90}"/>
          </ac:grpSpMkLst>
        </pc:grpChg>
        <pc:grpChg chg="del">
          <ac:chgData name="Оксана Балаба" userId="11eb5293000cecf9" providerId="LiveId" clId="{D73301B7-260C-4B1A-8FFE-328C9DB7C6C2}" dt="2026-03-29T15:02:57.674" v="343" actId="21"/>
          <ac:grpSpMkLst>
            <pc:docMk/>
            <pc:sldMk cId="1846599783" sldId="308"/>
            <ac:grpSpMk id="32" creationId="{6358A01B-A59C-B1D0-61BF-AB74C7E70D90}"/>
          </ac:grpSpMkLst>
        </pc:grpChg>
        <pc:picChg chg="mod">
          <ac:chgData name="Оксана Балаба" userId="11eb5293000cecf9" providerId="LiveId" clId="{D73301B7-260C-4B1A-8FFE-328C9DB7C6C2}" dt="2026-03-29T15:37:30.422" v="663" actId="1076"/>
          <ac:picMkLst>
            <pc:docMk/>
            <pc:sldMk cId="1846599783" sldId="308"/>
            <ac:picMk id="6" creationId="{C88745A7-E5BC-5DBC-7E87-640AA7AFCB6E}"/>
          </ac:picMkLst>
        </pc:picChg>
        <pc:picChg chg="add mod">
          <ac:chgData name="Оксана Балаба" userId="11eb5293000cecf9" providerId="LiveId" clId="{D73301B7-260C-4B1A-8FFE-328C9DB7C6C2}" dt="2026-03-29T15:10:55.552" v="379" actId="1076"/>
          <ac:picMkLst>
            <pc:docMk/>
            <pc:sldMk cId="1846599783" sldId="308"/>
            <ac:picMk id="27" creationId="{2E5A5544-0AFC-C3BA-EC61-31F1B6ABE35D}"/>
          </ac:picMkLst>
        </pc:picChg>
        <pc:picChg chg="add mod">
          <ac:chgData name="Оксана Балаба" userId="11eb5293000cecf9" providerId="LiveId" clId="{D73301B7-260C-4B1A-8FFE-328C9DB7C6C2}" dt="2026-03-29T15:08:30.707" v="364" actId="14100"/>
          <ac:picMkLst>
            <pc:docMk/>
            <pc:sldMk cId="1846599783" sldId="308"/>
            <ac:picMk id="29" creationId="{6B04C11C-E223-7603-C7CF-1B58DBF1DAC8}"/>
          </ac:picMkLst>
        </pc:picChg>
        <pc:picChg chg="add mod">
          <ac:chgData name="Оксана Балаба" userId="11eb5293000cecf9" providerId="LiveId" clId="{D73301B7-260C-4B1A-8FFE-328C9DB7C6C2}" dt="2026-03-29T15:11:25.273" v="389" actId="14100"/>
          <ac:picMkLst>
            <pc:docMk/>
            <pc:sldMk cId="1846599783" sldId="308"/>
            <ac:picMk id="31" creationId="{5F6A8DB0-AFE0-78B9-1124-70607AC63C92}"/>
          </ac:picMkLst>
        </pc:picChg>
        <pc:picChg chg="add mod">
          <ac:chgData name="Оксана Балаба" userId="11eb5293000cecf9" providerId="LiveId" clId="{D73301B7-260C-4B1A-8FFE-328C9DB7C6C2}" dt="2026-03-29T15:11:13.111" v="386" actId="1076"/>
          <ac:picMkLst>
            <pc:docMk/>
            <pc:sldMk cId="1846599783" sldId="308"/>
            <ac:picMk id="36" creationId="{2C6B2EB3-319D-253E-D087-A7ACC755EC0B}"/>
          </ac:picMkLst>
        </pc:picChg>
      </pc:sldChg>
      <pc:sldChg chg="delSp modSp add mod">
        <pc:chgData name="Оксана Балаба" userId="11eb5293000cecf9" providerId="LiveId" clId="{D73301B7-260C-4B1A-8FFE-328C9DB7C6C2}" dt="2026-03-29T15:38:49.320" v="674" actId="207"/>
        <pc:sldMkLst>
          <pc:docMk/>
          <pc:sldMk cId="1091379589" sldId="309"/>
        </pc:sldMkLst>
        <pc:spChg chg="mod">
          <ac:chgData name="Оксана Балаба" userId="11eb5293000cecf9" providerId="LiveId" clId="{D73301B7-260C-4B1A-8FFE-328C9DB7C6C2}" dt="2026-03-29T15:16:54.555" v="465" actId="20577"/>
          <ac:spMkLst>
            <pc:docMk/>
            <pc:sldMk cId="1091379589" sldId="309"/>
            <ac:spMk id="2" creationId="{EA92772A-E2C1-6875-5CB4-CA7A2902E4D6}"/>
          </ac:spMkLst>
        </pc:spChg>
        <pc:spChg chg="mod">
          <ac:chgData name="Оксана Балаба" userId="11eb5293000cecf9" providerId="LiveId" clId="{D73301B7-260C-4B1A-8FFE-328C9DB7C6C2}" dt="2026-03-29T15:38:49.320" v="674" actId="207"/>
          <ac:spMkLst>
            <pc:docMk/>
            <pc:sldMk cId="1091379589" sldId="309"/>
            <ac:spMk id="4" creationId="{DA37671E-42A8-1FBF-3488-C6D49B478FDF}"/>
          </ac:spMkLst>
        </pc:spChg>
        <pc:picChg chg="mod">
          <ac:chgData name="Оксана Балаба" userId="11eb5293000cecf9" providerId="LiveId" clId="{D73301B7-260C-4B1A-8FFE-328C9DB7C6C2}" dt="2026-03-29T15:37:25.753" v="662" actId="1076"/>
          <ac:picMkLst>
            <pc:docMk/>
            <pc:sldMk cId="1091379589" sldId="309"/>
            <ac:picMk id="6" creationId="{7209A714-09BD-E3FB-CE0F-C27526CA4BA8}"/>
          </ac:picMkLst>
        </pc:picChg>
        <pc:picChg chg="del">
          <ac:chgData name="Оксана Балаба" userId="11eb5293000cecf9" providerId="LiveId" clId="{D73301B7-260C-4B1A-8FFE-328C9DB7C6C2}" dt="2026-03-29T15:15:36.947" v="391" actId="478"/>
          <ac:picMkLst>
            <pc:docMk/>
            <pc:sldMk cId="1091379589" sldId="309"/>
            <ac:picMk id="27" creationId="{EE0BFDC6-195C-6C54-ACA1-2C80422AB573}"/>
          </ac:picMkLst>
        </pc:picChg>
        <pc:picChg chg="del">
          <ac:chgData name="Оксана Балаба" userId="11eb5293000cecf9" providerId="LiveId" clId="{D73301B7-260C-4B1A-8FFE-328C9DB7C6C2}" dt="2026-03-29T15:15:42.377" v="393" actId="478"/>
          <ac:picMkLst>
            <pc:docMk/>
            <pc:sldMk cId="1091379589" sldId="309"/>
            <ac:picMk id="29" creationId="{8935A09D-D7E6-1DFD-D23F-D47AD4A57DF5}"/>
          </ac:picMkLst>
        </pc:picChg>
        <pc:picChg chg="del">
          <ac:chgData name="Оксана Балаба" userId="11eb5293000cecf9" providerId="LiveId" clId="{D73301B7-260C-4B1A-8FFE-328C9DB7C6C2}" dt="2026-03-29T15:15:43.535" v="394" actId="478"/>
          <ac:picMkLst>
            <pc:docMk/>
            <pc:sldMk cId="1091379589" sldId="309"/>
            <ac:picMk id="31" creationId="{0473BA58-6BDA-DC6D-440D-415EEA75C26D}"/>
          </ac:picMkLst>
        </pc:picChg>
        <pc:picChg chg="del">
          <ac:chgData name="Оксана Балаба" userId="11eb5293000cecf9" providerId="LiveId" clId="{D73301B7-260C-4B1A-8FFE-328C9DB7C6C2}" dt="2026-03-29T15:15:40.869" v="392" actId="478"/>
          <ac:picMkLst>
            <pc:docMk/>
            <pc:sldMk cId="1091379589" sldId="309"/>
            <ac:picMk id="36" creationId="{D69AF1DC-D53B-C853-3F5A-B2FA60035707}"/>
          </ac:picMkLst>
        </pc:picChg>
      </pc:sldChg>
      <pc:sldChg chg="addSp modSp add mod">
        <pc:chgData name="Оксана Балаба" userId="11eb5293000cecf9" providerId="LiveId" clId="{D73301B7-260C-4B1A-8FFE-328C9DB7C6C2}" dt="2026-03-29T15:36:16.026" v="652" actId="403"/>
        <pc:sldMkLst>
          <pc:docMk/>
          <pc:sldMk cId="2459804218" sldId="310"/>
        </pc:sldMkLst>
        <pc:spChg chg="mod">
          <ac:chgData name="Оксана Балаба" userId="11eb5293000cecf9" providerId="LiveId" clId="{D73301B7-260C-4B1A-8FFE-328C9DB7C6C2}" dt="2026-03-29T15:33:39.157" v="633"/>
          <ac:spMkLst>
            <pc:docMk/>
            <pc:sldMk cId="2459804218" sldId="310"/>
            <ac:spMk id="33" creationId="{7981273D-4E44-63CD-7C78-D3992E82F117}"/>
          </ac:spMkLst>
        </pc:spChg>
        <pc:spChg chg="mod">
          <ac:chgData name="Оксана Балаба" userId="11eb5293000cecf9" providerId="LiveId" clId="{D73301B7-260C-4B1A-8FFE-328C9DB7C6C2}" dt="2026-03-29T15:36:16.026" v="652" actId="403"/>
          <ac:spMkLst>
            <pc:docMk/>
            <pc:sldMk cId="2459804218" sldId="310"/>
            <ac:spMk id="46" creationId="{A8E441EC-7941-83E2-E318-A98A671EE1BE}"/>
          </ac:spMkLst>
        </pc:spChg>
        <pc:picChg chg="add mod">
          <ac:chgData name="Оксана Балаба" userId="11eb5293000cecf9" providerId="LiveId" clId="{D73301B7-260C-4B1A-8FFE-328C9DB7C6C2}" dt="2026-03-29T15:34:08.106" v="634" actId="931"/>
          <ac:picMkLst>
            <pc:docMk/>
            <pc:sldMk cId="2459804218" sldId="310"/>
            <ac:picMk id="8" creationId="{C9AF80BC-DAEA-C432-EB4D-D711D820FC47}"/>
          </ac:picMkLst>
        </pc:picChg>
        <pc:picChg chg="add mod">
          <ac:chgData name="Оксана Балаба" userId="11eb5293000cecf9" providerId="LiveId" clId="{D73301B7-260C-4B1A-8FFE-328C9DB7C6C2}" dt="2026-03-29T15:34:39.316" v="639" actId="931"/>
          <ac:picMkLst>
            <pc:docMk/>
            <pc:sldMk cId="2459804218" sldId="310"/>
            <ac:picMk id="12" creationId="{3CBB86BF-50C8-53A5-A79E-ABF4B611D4C1}"/>
          </ac:picMkLst>
        </pc:picChg>
        <pc:picChg chg="add mod">
          <ac:chgData name="Оксана Балаба" userId="11eb5293000cecf9" providerId="LiveId" clId="{D73301B7-260C-4B1A-8FFE-328C9DB7C6C2}" dt="2026-03-29T15:36:04.116" v="650" actId="1076"/>
          <ac:picMkLst>
            <pc:docMk/>
            <pc:sldMk cId="2459804218" sldId="310"/>
            <ac:picMk id="14" creationId="{991AC44C-399E-8A49-1B65-A8C108ABFE8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241C1E-B3AE-4510-A231-4BEC48592D27}" type="datetimeFigureOut">
              <a:rPr lang="ru-RU" smtClean="0"/>
              <a:t>29.03.2026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6243F5-0757-46EF-8B65-A2EE84796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337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"/>
          <p:cNvGrpSpPr/>
          <p:nvPr/>
        </p:nvGrpSpPr>
        <p:grpSpPr>
          <a:xfrm>
            <a:off x="3168439" y="982054"/>
            <a:ext cx="5975561" cy="3647600"/>
            <a:chOff x="-2" y="110849"/>
            <a:chExt cx="7967413" cy="4863465"/>
          </a:xfrm>
          <a:solidFill>
            <a:schemeClr val="bg2">
              <a:lumMod val="20000"/>
              <a:lumOff val="80000"/>
            </a:schemeClr>
          </a:solidFill>
        </p:grpSpPr>
        <p:sp>
          <p:nvSpPr>
            <p:cNvPr id="4" name="Прямоугольник"/>
            <p:cNvSpPr/>
            <p:nvPr/>
          </p:nvSpPr>
          <p:spPr>
            <a:xfrm>
              <a:off x="1642053" y="186808"/>
              <a:ext cx="6325358" cy="478569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 sz="1350"/>
            </a:p>
          </p:txBody>
        </p:sp>
        <p:sp>
          <p:nvSpPr>
            <p:cNvPr id="5" name="Треугольник"/>
            <p:cNvSpPr/>
            <p:nvPr/>
          </p:nvSpPr>
          <p:spPr>
            <a:xfrm>
              <a:off x="-2" y="110849"/>
              <a:ext cx="1648854" cy="48634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 sz="1350"/>
            </a:p>
          </p:txBody>
        </p:sp>
      </p:grpSp>
      <p:sp>
        <p:nvSpPr>
          <p:cNvPr id="9" name="Заголовок 1"/>
          <p:cNvSpPr txBox="1"/>
          <p:nvPr/>
        </p:nvSpPr>
        <p:spPr>
          <a:xfrm>
            <a:off x="7047522" y="4340710"/>
            <a:ext cx="3599416" cy="2562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4289" tIns="34289" rIns="34289" bIns="34289">
            <a:spAutoFit/>
          </a:bodyPr>
          <a:lstStyle>
            <a:lvl1pPr>
              <a:lnSpc>
                <a:spcPct val="90000"/>
              </a:lnSpc>
              <a:defRPr sz="22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endParaRPr sz="1350" dirty="0">
              <a:latin typeface="Baskerville Old Face" panose="02020602080505020303" pitchFamily="18" charset="0"/>
            </a:endParaRPr>
          </a:p>
        </p:txBody>
      </p:sp>
      <p:sp>
        <p:nvSpPr>
          <p:cNvPr id="11" name="Заголовок 1"/>
          <p:cNvSpPr txBox="1"/>
          <p:nvPr/>
        </p:nvSpPr>
        <p:spPr>
          <a:xfrm>
            <a:off x="5107309" y="4346080"/>
            <a:ext cx="1472870" cy="2562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4289" tIns="34289" rIns="34289" bIns="34289">
            <a:spAutoFit/>
          </a:bodyPr>
          <a:lstStyle>
            <a:lvl1pPr>
              <a:lnSpc>
                <a:spcPct val="90000"/>
              </a:lnSpc>
              <a:defRPr sz="22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endParaRPr sz="1350" dirty="0">
              <a:latin typeface="Baskerville Old Face" panose="02020602080505020303" pitchFamily="18" charset="0"/>
            </a:endParaRPr>
          </a:p>
        </p:txBody>
      </p:sp>
      <p:grpSp>
        <p:nvGrpSpPr>
          <p:cNvPr id="15" name="Группа 65"/>
          <p:cNvGrpSpPr/>
          <p:nvPr/>
        </p:nvGrpSpPr>
        <p:grpSpPr>
          <a:xfrm>
            <a:off x="8112290" y="308024"/>
            <a:ext cx="734940" cy="292680"/>
            <a:chOff x="192240" y="149760"/>
            <a:chExt cx="979920" cy="390240"/>
          </a:xfrm>
        </p:grpSpPr>
        <p:sp>
          <p:nvSpPr>
            <p:cNvPr id="16" name="Блок-схема: узел 66"/>
            <p:cNvSpPr/>
            <p:nvPr/>
          </p:nvSpPr>
          <p:spPr>
            <a:xfrm>
              <a:off x="192240" y="149760"/>
              <a:ext cx="390240" cy="390240"/>
            </a:xfrm>
            <a:prstGeom prst="flowChartConnector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17" name="Полилиния: фигура 67"/>
            <p:cNvSpPr/>
            <p:nvPr/>
          </p:nvSpPr>
          <p:spPr>
            <a:xfrm>
              <a:off x="827280" y="149760"/>
              <a:ext cx="344880" cy="390240"/>
            </a:xfrm>
            <a:custGeom>
              <a:avLst/>
              <a:gdLst>
                <a:gd name="textAreaLeft" fmla="*/ 0 w 344880"/>
                <a:gd name="textAreaRight" fmla="*/ 346320 w 344880"/>
                <a:gd name="textAreaTop" fmla="*/ 0 h 390240"/>
                <a:gd name="textAreaBottom" fmla="*/ 391680 h 390240"/>
              </a:gdLst>
              <a:ahLst/>
              <a:cxnLst/>
              <a:rect l="textAreaLeft" t="textAreaTop" r="textAreaRight" b="textAreaBottom"/>
              <a:pathLst>
                <a:path w="453868" h="513620">
                  <a:moveTo>
                    <a:pt x="197058" y="0"/>
                  </a:moveTo>
                  <a:cubicBezTo>
                    <a:pt x="338890" y="0"/>
                    <a:pt x="453868" y="114978"/>
                    <a:pt x="453868" y="256810"/>
                  </a:cubicBezTo>
                  <a:cubicBezTo>
                    <a:pt x="453868" y="398642"/>
                    <a:pt x="338890" y="513620"/>
                    <a:pt x="197058" y="513620"/>
                  </a:cubicBezTo>
                  <a:cubicBezTo>
                    <a:pt x="126142" y="513620"/>
                    <a:pt x="61940" y="484876"/>
                    <a:pt x="15466" y="438402"/>
                  </a:cubicBezTo>
                  <a:lnTo>
                    <a:pt x="0" y="419657"/>
                  </a:lnTo>
                  <a:lnTo>
                    <a:pt x="15894" y="400394"/>
                  </a:lnTo>
                  <a:cubicBezTo>
                    <a:pt x="43584" y="359407"/>
                    <a:pt x="59753" y="309996"/>
                    <a:pt x="59753" y="256809"/>
                  </a:cubicBezTo>
                  <a:cubicBezTo>
                    <a:pt x="59753" y="203622"/>
                    <a:pt x="43584" y="154211"/>
                    <a:pt x="15894" y="113224"/>
                  </a:cubicBezTo>
                  <a:lnTo>
                    <a:pt x="1" y="93962"/>
                  </a:lnTo>
                  <a:lnTo>
                    <a:pt x="15466" y="75218"/>
                  </a:lnTo>
                  <a:cubicBezTo>
                    <a:pt x="61940" y="28745"/>
                    <a:pt x="126142" y="0"/>
                    <a:pt x="197058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18" name="Блок-схема: узел 68"/>
            <p:cNvSpPr/>
            <p:nvPr/>
          </p:nvSpPr>
          <p:spPr>
            <a:xfrm>
              <a:off x="482760" y="149760"/>
              <a:ext cx="390240" cy="390240"/>
            </a:xfrm>
            <a:prstGeom prst="flowChartConnector">
              <a:avLst/>
            </a:prstGeom>
            <a:solidFill>
              <a:schemeClr val="accent1">
                <a:lumMod val="60000"/>
                <a:lumOff val="40000"/>
                <a:alpha val="9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</p:grpSp>
      <p:grpSp>
        <p:nvGrpSpPr>
          <p:cNvPr id="19" name="Группа 1"/>
          <p:cNvGrpSpPr/>
          <p:nvPr/>
        </p:nvGrpSpPr>
        <p:grpSpPr>
          <a:xfrm>
            <a:off x="6747928" y="4785108"/>
            <a:ext cx="2287710" cy="156060"/>
            <a:chOff x="8948160" y="152280"/>
            <a:chExt cx="3050280" cy="208080"/>
          </a:xfrm>
        </p:grpSpPr>
        <p:sp>
          <p:nvSpPr>
            <p:cNvPr id="20" name="Прямоугольник: скругленные углы 5"/>
            <p:cNvSpPr/>
            <p:nvPr/>
          </p:nvSpPr>
          <p:spPr>
            <a:xfrm>
              <a:off x="894816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1" name="Прямоугольник: скругленные углы 6"/>
            <p:cNvSpPr/>
            <p:nvPr/>
          </p:nvSpPr>
          <p:spPr>
            <a:xfrm>
              <a:off x="957744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2" name="Прямоугольник: скругленные углы 7"/>
            <p:cNvSpPr/>
            <p:nvPr/>
          </p:nvSpPr>
          <p:spPr>
            <a:xfrm>
              <a:off x="1020672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3" name="Прямоугольник: скругленные углы 8"/>
            <p:cNvSpPr/>
            <p:nvPr/>
          </p:nvSpPr>
          <p:spPr>
            <a:xfrm>
              <a:off x="1083600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4" name="Прямоугольник: скругленные углы 9"/>
            <p:cNvSpPr/>
            <p:nvPr/>
          </p:nvSpPr>
          <p:spPr>
            <a:xfrm>
              <a:off x="1146528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4374671" y="1916832"/>
            <a:ext cx="4402110" cy="2075256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350" dirty="0"/>
          </a:p>
        </p:txBody>
      </p:sp>
      <p:grpSp>
        <p:nvGrpSpPr>
          <p:cNvPr id="32" name="Группа"/>
          <p:cNvGrpSpPr/>
          <p:nvPr/>
        </p:nvGrpSpPr>
        <p:grpSpPr>
          <a:xfrm>
            <a:off x="-27633" y="1689207"/>
            <a:ext cx="5563544" cy="2632206"/>
            <a:chOff x="62247" y="2142"/>
            <a:chExt cx="7418058" cy="3509606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33" name="Прямоугольник"/>
            <p:cNvSpPr/>
            <p:nvPr/>
          </p:nvSpPr>
          <p:spPr>
            <a:xfrm>
              <a:off x="62247" y="2142"/>
              <a:ext cx="6246801" cy="3509605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  <a:r>
                <a:rPr lang="ru-RU" sz="2000" b="1" dirty="0"/>
                <a:t>	</a:t>
              </a:r>
              <a:r>
                <a:rPr lang="ru-RU" sz="2800" b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Calibri"/>
                </a:rPr>
                <a:t>Организация образовательного процесса обучающихся с разными образовательными потребностями: от теории к практике</a:t>
              </a:r>
              <a:endParaRPr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Треугольник"/>
            <p:cNvSpPr/>
            <p:nvPr/>
          </p:nvSpPr>
          <p:spPr>
            <a:xfrm>
              <a:off x="6237290" y="2142"/>
              <a:ext cx="1243015" cy="35096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  <a:endParaRPr sz="1350"/>
            </a:p>
          </p:txBody>
        </p:sp>
      </p:grpSp>
      <p:sp>
        <p:nvSpPr>
          <p:cNvPr id="46" name="Заголовок 1"/>
          <p:cNvSpPr txBox="1">
            <a:spLocks/>
          </p:cNvSpPr>
          <p:nvPr/>
        </p:nvSpPr>
        <p:spPr>
          <a:xfrm>
            <a:off x="1019562" y="4260311"/>
            <a:ext cx="3782464" cy="148840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1500" b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  <a:latin typeface="Baskerville Old Face" panose="02020602080505020303" pitchFamily="18" charset="0"/>
                <a:ea typeface="Calibri Light"/>
                <a:cs typeface="Calibri Light"/>
                <a:sym typeface="Times New Roman"/>
              </a:rPr>
              <a:t>Балаба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Baskerville Old Face" panose="02020602080505020303" pitchFamily="18" charset="0"/>
                <a:ea typeface="Calibri Light"/>
                <a:cs typeface="Calibri Light"/>
                <a:sym typeface="Times New Roman"/>
              </a:rPr>
              <a:t> Оксана Денисовна, 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Baskerville Old Face" panose="02020602080505020303" pitchFamily="18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3" name="Заголовок 1"/>
          <p:cNvSpPr txBox="1"/>
          <p:nvPr/>
        </p:nvSpPr>
        <p:spPr>
          <a:xfrm>
            <a:off x="1043609" y="5121350"/>
            <a:ext cx="5532118" cy="5124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4289" tIns="34289" rIns="34289" bIns="34289">
            <a:spAutoFit/>
          </a:bodyPr>
          <a:lstStyle>
            <a:lvl1pPr>
              <a:lnSpc>
                <a:spcPct val="90000"/>
              </a:lnSpc>
              <a:defRPr sz="22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rPr lang="ru-RU" sz="1600" b="1" dirty="0">
                <a:latin typeface="Baskerville Old Face" panose="02020602080505020303" pitchFamily="18" charset="0"/>
              </a:rPr>
              <a:t>учитель русского языка и литературы ВКК</a:t>
            </a:r>
          </a:p>
          <a:p>
            <a:r>
              <a:rPr lang="ru-RU" sz="1600" b="1" dirty="0">
                <a:latin typeface="Baskerville Old Face" panose="02020602080505020303" pitchFamily="18" charset="0"/>
              </a:rPr>
              <a:t>МОАУ «Гимназия №1»</a:t>
            </a:r>
            <a:endParaRPr sz="1600" b="1" dirty="0">
              <a:latin typeface="Baskerville Old Face" panose="02020602080505020303" pitchFamily="18" charset="0"/>
            </a:endParaRPr>
          </a:p>
        </p:txBody>
      </p:sp>
      <p:pic>
        <p:nvPicPr>
          <p:cNvPr id="6" name="Рисунок 5" descr="Изображение выглядит как текс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2CB98B67-186E-4C12-B898-0AD0979043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18" y="81775"/>
            <a:ext cx="1163785" cy="1461680"/>
          </a:xfrm>
          <a:prstGeom prst="rect">
            <a:avLst/>
          </a:prstGeom>
        </p:spPr>
      </p:pic>
      <p:pic>
        <p:nvPicPr>
          <p:cNvPr id="7" name="Рисунок 6" descr="Изображение выглядит как текст, одежда, человек, письм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684621CE-61B1-5CE8-1877-FF4ED51093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6730" y="626778"/>
            <a:ext cx="3323091" cy="6103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907543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D89575-2CB7-502C-8963-3A5322BA1E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">
            <a:extLst>
              <a:ext uri="{FF2B5EF4-FFF2-40B4-BE49-F238E27FC236}">
                <a16:creationId xmlns:a16="http://schemas.microsoft.com/office/drawing/2014/main" id="{064534C5-2F22-43C2-4B1B-234387BA07E3}"/>
              </a:ext>
            </a:extLst>
          </p:cNvPr>
          <p:cNvGrpSpPr/>
          <p:nvPr/>
        </p:nvGrpSpPr>
        <p:grpSpPr>
          <a:xfrm>
            <a:off x="3168439" y="982054"/>
            <a:ext cx="5975561" cy="3647600"/>
            <a:chOff x="-2" y="110849"/>
            <a:chExt cx="7967413" cy="4863465"/>
          </a:xfrm>
          <a:solidFill>
            <a:schemeClr val="bg2">
              <a:lumMod val="20000"/>
              <a:lumOff val="80000"/>
            </a:schemeClr>
          </a:solidFill>
        </p:grpSpPr>
        <p:sp>
          <p:nvSpPr>
            <p:cNvPr id="4" name="Прямоугольник">
              <a:extLst>
                <a:ext uri="{FF2B5EF4-FFF2-40B4-BE49-F238E27FC236}">
                  <a16:creationId xmlns:a16="http://schemas.microsoft.com/office/drawing/2014/main" id="{54A894E7-A9FF-6BD9-0F24-303A25E58F5E}"/>
                </a:ext>
              </a:extLst>
            </p:cNvPr>
            <p:cNvSpPr/>
            <p:nvPr/>
          </p:nvSpPr>
          <p:spPr>
            <a:xfrm>
              <a:off x="1642053" y="186808"/>
              <a:ext cx="6325358" cy="478569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 sz="1350"/>
            </a:p>
          </p:txBody>
        </p:sp>
        <p:sp>
          <p:nvSpPr>
            <p:cNvPr id="5" name="Треугольник">
              <a:extLst>
                <a:ext uri="{FF2B5EF4-FFF2-40B4-BE49-F238E27FC236}">
                  <a16:creationId xmlns:a16="http://schemas.microsoft.com/office/drawing/2014/main" id="{F978B019-484E-1C8F-54F7-A681CCB8684C}"/>
                </a:ext>
              </a:extLst>
            </p:cNvPr>
            <p:cNvSpPr/>
            <p:nvPr/>
          </p:nvSpPr>
          <p:spPr>
            <a:xfrm>
              <a:off x="-2" y="110849"/>
              <a:ext cx="1648854" cy="48634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 sz="1350"/>
            </a:p>
          </p:txBody>
        </p:sp>
      </p:grp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384FF417-E485-3530-1EF4-ADB2D933B80A}"/>
              </a:ext>
            </a:extLst>
          </p:cNvPr>
          <p:cNvSpPr txBox="1"/>
          <p:nvPr/>
        </p:nvSpPr>
        <p:spPr>
          <a:xfrm>
            <a:off x="7047522" y="4340710"/>
            <a:ext cx="3599416" cy="2562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4289" tIns="34289" rIns="34289" bIns="34289">
            <a:spAutoFit/>
          </a:bodyPr>
          <a:lstStyle>
            <a:lvl1pPr>
              <a:lnSpc>
                <a:spcPct val="90000"/>
              </a:lnSpc>
              <a:defRPr sz="22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endParaRPr sz="1350" dirty="0">
              <a:latin typeface="Baskerville Old Face" panose="02020602080505020303" pitchFamily="18" charset="0"/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16BC418D-3433-7550-9A51-CFEAAF48B223}"/>
              </a:ext>
            </a:extLst>
          </p:cNvPr>
          <p:cNvSpPr txBox="1"/>
          <p:nvPr/>
        </p:nvSpPr>
        <p:spPr>
          <a:xfrm>
            <a:off x="5107309" y="4346080"/>
            <a:ext cx="1472870" cy="2562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4289" tIns="34289" rIns="34289" bIns="34289">
            <a:spAutoFit/>
          </a:bodyPr>
          <a:lstStyle>
            <a:lvl1pPr>
              <a:lnSpc>
                <a:spcPct val="90000"/>
              </a:lnSpc>
              <a:defRPr sz="22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endParaRPr sz="1350" dirty="0">
              <a:latin typeface="Baskerville Old Face" panose="02020602080505020303" pitchFamily="18" charset="0"/>
            </a:endParaRPr>
          </a:p>
        </p:txBody>
      </p:sp>
      <p:grpSp>
        <p:nvGrpSpPr>
          <p:cNvPr id="15" name="Группа 65">
            <a:extLst>
              <a:ext uri="{FF2B5EF4-FFF2-40B4-BE49-F238E27FC236}">
                <a16:creationId xmlns:a16="http://schemas.microsoft.com/office/drawing/2014/main" id="{450685F7-61D9-54E2-4056-86908D7FF8CC}"/>
              </a:ext>
            </a:extLst>
          </p:cNvPr>
          <p:cNvGrpSpPr/>
          <p:nvPr/>
        </p:nvGrpSpPr>
        <p:grpSpPr>
          <a:xfrm>
            <a:off x="8112290" y="308024"/>
            <a:ext cx="734940" cy="292680"/>
            <a:chOff x="192240" y="149760"/>
            <a:chExt cx="979920" cy="390240"/>
          </a:xfrm>
        </p:grpSpPr>
        <p:sp>
          <p:nvSpPr>
            <p:cNvPr id="16" name="Блок-схема: узел 66">
              <a:extLst>
                <a:ext uri="{FF2B5EF4-FFF2-40B4-BE49-F238E27FC236}">
                  <a16:creationId xmlns:a16="http://schemas.microsoft.com/office/drawing/2014/main" id="{5C3994F1-3300-023F-99CE-94A8A67BEECA}"/>
                </a:ext>
              </a:extLst>
            </p:cNvPr>
            <p:cNvSpPr/>
            <p:nvPr/>
          </p:nvSpPr>
          <p:spPr>
            <a:xfrm>
              <a:off x="192240" y="149760"/>
              <a:ext cx="390240" cy="390240"/>
            </a:xfrm>
            <a:prstGeom prst="flowChartConnector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17" name="Полилиния: фигура 67">
              <a:extLst>
                <a:ext uri="{FF2B5EF4-FFF2-40B4-BE49-F238E27FC236}">
                  <a16:creationId xmlns:a16="http://schemas.microsoft.com/office/drawing/2014/main" id="{1D0A2E9C-110F-AF41-F544-1BE6CA464F55}"/>
                </a:ext>
              </a:extLst>
            </p:cNvPr>
            <p:cNvSpPr/>
            <p:nvPr/>
          </p:nvSpPr>
          <p:spPr>
            <a:xfrm>
              <a:off x="827280" y="149760"/>
              <a:ext cx="344880" cy="390240"/>
            </a:xfrm>
            <a:custGeom>
              <a:avLst/>
              <a:gdLst>
                <a:gd name="textAreaLeft" fmla="*/ 0 w 344880"/>
                <a:gd name="textAreaRight" fmla="*/ 346320 w 344880"/>
                <a:gd name="textAreaTop" fmla="*/ 0 h 390240"/>
                <a:gd name="textAreaBottom" fmla="*/ 391680 h 390240"/>
              </a:gdLst>
              <a:ahLst/>
              <a:cxnLst/>
              <a:rect l="textAreaLeft" t="textAreaTop" r="textAreaRight" b="textAreaBottom"/>
              <a:pathLst>
                <a:path w="453868" h="513620">
                  <a:moveTo>
                    <a:pt x="197058" y="0"/>
                  </a:moveTo>
                  <a:cubicBezTo>
                    <a:pt x="338890" y="0"/>
                    <a:pt x="453868" y="114978"/>
                    <a:pt x="453868" y="256810"/>
                  </a:cubicBezTo>
                  <a:cubicBezTo>
                    <a:pt x="453868" y="398642"/>
                    <a:pt x="338890" y="513620"/>
                    <a:pt x="197058" y="513620"/>
                  </a:cubicBezTo>
                  <a:cubicBezTo>
                    <a:pt x="126142" y="513620"/>
                    <a:pt x="61940" y="484876"/>
                    <a:pt x="15466" y="438402"/>
                  </a:cubicBezTo>
                  <a:lnTo>
                    <a:pt x="0" y="419657"/>
                  </a:lnTo>
                  <a:lnTo>
                    <a:pt x="15894" y="400394"/>
                  </a:lnTo>
                  <a:cubicBezTo>
                    <a:pt x="43584" y="359407"/>
                    <a:pt x="59753" y="309996"/>
                    <a:pt x="59753" y="256809"/>
                  </a:cubicBezTo>
                  <a:cubicBezTo>
                    <a:pt x="59753" y="203622"/>
                    <a:pt x="43584" y="154211"/>
                    <a:pt x="15894" y="113224"/>
                  </a:cubicBezTo>
                  <a:lnTo>
                    <a:pt x="1" y="93962"/>
                  </a:lnTo>
                  <a:lnTo>
                    <a:pt x="15466" y="75218"/>
                  </a:lnTo>
                  <a:cubicBezTo>
                    <a:pt x="61940" y="28745"/>
                    <a:pt x="126142" y="0"/>
                    <a:pt x="197058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18" name="Блок-схема: узел 68">
              <a:extLst>
                <a:ext uri="{FF2B5EF4-FFF2-40B4-BE49-F238E27FC236}">
                  <a16:creationId xmlns:a16="http://schemas.microsoft.com/office/drawing/2014/main" id="{60447389-8D61-EEE6-EBD6-EC0AB17BEAE0}"/>
                </a:ext>
              </a:extLst>
            </p:cNvPr>
            <p:cNvSpPr/>
            <p:nvPr/>
          </p:nvSpPr>
          <p:spPr>
            <a:xfrm>
              <a:off x="482760" y="149760"/>
              <a:ext cx="390240" cy="390240"/>
            </a:xfrm>
            <a:prstGeom prst="flowChartConnector">
              <a:avLst/>
            </a:prstGeom>
            <a:solidFill>
              <a:schemeClr val="accent1">
                <a:lumMod val="60000"/>
                <a:lumOff val="40000"/>
                <a:alpha val="9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</p:grpSp>
      <p:grpSp>
        <p:nvGrpSpPr>
          <p:cNvPr id="19" name="Группа 1">
            <a:extLst>
              <a:ext uri="{FF2B5EF4-FFF2-40B4-BE49-F238E27FC236}">
                <a16:creationId xmlns:a16="http://schemas.microsoft.com/office/drawing/2014/main" id="{86A55E53-AB03-C6C7-A8DA-6F6BEFEFA561}"/>
              </a:ext>
            </a:extLst>
          </p:cNvPr>
          <p:cNvGrpSpPr/>
          <p:nvPr/>
        </p:nvGrpSpPr>
        <p:grpSpPr>
          <a:xfrm>
            <a:off x="6747928" y="4785108"/>
            <a:ext cx="2287710" cy="156060"/>
            <a:chOff x="8948160" y="152280"/>
            <a:chExt cx="3050280" cy="208080"/>
          </a:xfrm>
        </p:grpSpPr>
        <p:sp>
          <p:nvSpPr>
            <p:cNvPr id="20" name="Прямоугольник: скругленные углы 5">
              <a:extLst>
                <a:ext uri="{FF2B5EF4-FFF2-40B4-BE49-F238E27FC236}">
                  <a16:creationId xmlns:a16="http://schemas.microsoft.com/office/drawing/2014/main" id="{11CF4405-74A9-4273-9E3D-6B952D43ABAE}"/>
                </a:ext>
              </a:extLst>
            </p:cNvPr>
            <p:cNvSpPr/>
            <p:nvPr/>
          </p:nvSpPr>
          <p:spPr>
            <a:xfrm>
              <a:off x="894816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1" name="Прямоугольник: скругленные углы 6">
              <a:extLst>
                <a:ext uri="{FF2B5EF4-FFF2-40B4-BE49-F238E27FC236}">
                  <a16:creationId xmlns:a16="http://schemas.microsoft.com/office/drawing/2014/main" id="{59AFBDF2-0B5F-BE61-6000-C68943A8F7BB}"/>
                </a:ext>
              </a:extLst>
            </p:cNvPr>
            <p:cNvSpPr/>
            <p:nvPr/>
          </p:nvSpPr>
          <p:spPr>
            <a:xfrm>
              <a:off x="957744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2" name="Прямоугольник: скругленные углы 7">
              <a:extLst>
                <a:ext uri="{FF2B5EF4-FFF2-40B4-BE49-F238E27FC236}">
                  <a16:creationId xmlns:a16="http://schemas.microsoft.com/office/drawing/2014/main" id="{2C4C399C-EE12-EDFB-9804-D0F6EC48D433}"/>
                </a:ext>
              </a:extLst>
            </p:cNvPr>
            <p:cNvSpPr/>
            <p:nvPr/>
          </p:nvSpPr>
          <p:spPr>
            <a:xfrm>
              <a:off x="1020672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3" name="Прямоугольник: скругленные углы 8">
              <a:extLst>
                <a:ext uri="{FF2B5EF4-FFF2-40B4-BE49-F238E27FC236}">
                  <a16:creationId xmlns:a16="http://schemas.microsoft.com/office/drawing/2014/main" id="{B5A41A43-1EB4-EE78-8657-B7D3D1C28561}"/>
                </a:ext>
              </a:extLst>
            </p:cNvPr>
            <p:cNvSpPr/>
            <p:nvPr/>
          </p:nvSpPr>
          <p:spPr>
            <a:xfrm>
              <a:off x="1083600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4" name="Прямоугольник: скругленные углы 9">
              <a:extLst>
                <a:ext uri="{FF2B5EF4-FFF2-40B4-BE49-F238E27FC236}">
                  <a16:creationId xmlns:a16="http://schemas.microsoft.com/office/drawing/2014/main" id="{B62174F7-47CA-1273-3EC8-84CCD66FB79F}"/>
                </a:ext>
              </a:extLst>
            </p:cNvPr>
            <p:cNvSpPr/>
            <p:nvPr/>
          </p:nvSpPr>
          <p:spPr>
            <a:xfrm>
              <a:off x="1146528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</p:grp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1190C0C6-9A3F-5BB5-F243-1AFAFB2B524B}"/>
              </a:ext>
            </a:extLst>
          </p:cNvPr>
          <p:cNvSpPr/>
          <p:nvPr/>
        </p:nvSpPr>
        <p:spPr>
          <a:xfrm>
            <a:off x="4374671" y="1916832"/>
            <a:ext cx="4402110" cy="2075256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350" dirty="0"/>
          </a:p>
        </p:txBody>
      </p:sp>
      <p:grpSp>
        <p:nvGrpSpPr>
          <p:cNvPr id="32" name="Группа">
            <a:extLst>
              <a:ext uri="{FF2B5EF4-FFF2-40B4-BE49-F238E27FC236}">
                <a16:creationId xmlns:a16="http://schemas.microsoft.com/office/drawing/2014/main" id="{945062F2-7148-26A0-1457-732FF65497FC}"/>
              </a:ext>
            </a:extLst>
          </p:cNvPr>
          <p:cNvGrpSpPr/>
          <p:nvPr/>
        </p:nvGrpSpPr>
        <p:grpSpPr>
          <a:xfrm>
            <a:off x="-27633" y="1689207"/>
            <a:ext cx="5563544" cy="2632206"/>
            <a:chOff x="62247" y="2142"/>
            <a:chExt cx="7418058" cy="3509606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33" name="Прямоугольник">
              <a:extLst>
                <a:ext uri="{FF2B5EF4-FFF2-40B4-BE49-F238E27FC236}">
                  <a16:creationId xmlns:a16="http://schemas.microsoft.com/office/drawing/2014/main" id="{7981273D-4E44-63CD-7C78-D3992E82F117}"/>
                </a:ext>
              </a:extLst>
            </p:cNvPr>
            <p:cNvSpPr/>
            <p:nvPr/>
          </p:nvSpPr>
          <p:spPr>
            <a:xfrm>
              <a:off x="62247" y="2142"/>
              <a:ext cx="6246801" cy="3509605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  <a:r>
                <a:rPr lang="ru-RU" sz="3200" b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Спасибо за внимание!</a:t>
              </a:r>
            </a:p>
            <a:p>
              <a:pPr algn="ctr">
                <a:defRPr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  <a:endParaRPr sz="4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Треугольник">
              <a:extLst>
                <a:ext uri="{FF2B5EF4-FFF2-40B4-BE49-F238E27FC236}">
                  <a16:creationId xmlns:a16="http://schemas.microsoft.com/office/drawing/2014/main" id="{7EA45EE6-68F7-CDF1-9B1D-C204CCB20A3B}"/>
                </a:ext>
              </a:extLst>
            </p:cNvPr>
            <p:cNvSpPr/>
            <p:nvPr/>
          </p:nvSpPr>
          <p:spPr>
            <a:xfrm>
              <a:off x="6237290" y="2142"/>
              <a:ext cx="1243015" cy="35096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  <a:endParaRPr sz="1350"/>
            </a:p>
          </p:txBody>
        </p:sp>
      </p:grpSp>
      <p:sp>
        <p:nvSpPr>
          <p:cNvPr id="46" name="Заголовок 1">
            <a:extLst>
              <a:ext uri="{FF2B5EF4-FFF2-40B4-BE49-F238E27FC236}">
                <a16:creationId xmlns:a16="http://schemas.microsoft.com/office/drawing/2014/main" id="{A8E441EC-7941-83E2-E318-A98A671EE1BE}"/>
              </a:ext>
            </a:extLst>
          </p:cNvPr>
          <p:cNvSpPr txBox="1">
            <a:spLocks/>
          </p:cNvSpPr>
          <p:nvPr/>
        </p:nvSpPr>
        <p:spPr>
          <a:xfrm>
            <a:off x="1019562" y="4260311"/>
            <a:ext cx="3782464" cy="148840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1500" b="1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  <a:latin typeface="Baskerville Old Face" panose="02020602080505020303" pitchFamily="18" charset="0"/>
                <a:ea typeface="Calibri Light"/>
                <a:cs typeface="Calibri Light"/>
                <a:sym typeface="Times New Roman"/>
              </a:rPr>
              <a:t>Балаба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Baskerville Old Face" panose="02020602080505020303" pitchFamily="18" charset="0"/>
                <a:ea typeface="Calibri Light"/>
                <a:cs typeface="Calibri Light"/>
                <a:sym typeface="Times New Roman"/>
              </a:rPr>
              <a:t> Оксана Денисовна, 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Baskerville Old Face" panose="02020602080505020303" pitchFamily="18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3" name="Заголовок 1">
            <a:extLst>
              <a:ext uri="{FF2B5EF4-FFF2-40B4-BE49-F238E27FC236}">
                <a16:creationId xmlns:a16="http://schemas.microsoft.com/office/drawing/2014/main" id="{6F678B5E-8D83-F96D-4091-693D11D951EA}"/>
              </a:ext>
            </a:extLst>
          </p:cNvPr>
          <p:cNvSpPr txBox="1"/>
          <p:nvPr/>
        </p:nvSpPr>
        <p:spPr>
          <a:xfrm>
            <a:off x="1043609" y="5121350"/>
            <a:ext cx="5532118" cy="5124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4289" tIns="34289" rIns="34289" bIns="34289">
            <a:spAutoFit/>
          </a:bodyPr>
          <a:lstStyle>
            <a:lvl1pPr>
              <a:lnSpc>
                <a:spcPct val="90000"/>
              </a:lnSpc>
              <a:defRPr sz="22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rPr lang="ru-RU" sz="1600" b="1" dirty="0">
                <a:latin typeface="Baskerville Old Face" panose="02020602080505020303" pitchFamily="18" charset="0"/>
              </a:rPr>
              <a:t>учитель русского языка и литературы ВКК</a:t>
            </a:r>
          </a:p>
          <a:p>
            <a:r>
              <a:rPr lang="ru-RU" sz="1600" b="1" dirty="0">
                <a:latin typeface="Baskerville Old Face" panose="02020602080505020303" pitchFamily="18" charset="0"/>
              </a:rPr>
              <a:t>МОАУ «Гимназия №1»</a:t>
            </a:r>
            <a:endParaRPr sz="1600" b="1" dirty="0">
              <a:latin typeface="Baskerville Old Face" panose="02020602080505020303" pitchFamily="18" charset="0"/>
            </a:endParaRPr>
          </a:p>
        </p:txBody>
      </p:sp>
      <p:pic>
        <p:nvPicPr>
          <p:cNvPr id="6" name="Рисунок 5" descr="Изображение выглядит как текс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3299AE01-D6C0-FDCA-8495-0B0E9870A3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04" y="80390"/>
            <a:ext cx="1163785" cy="1461680"/>
          </a:xfrm>
          <a:prstGeom prst="rect">
            <a:avLst/>
          </a:prstGeom>
        </p:spPr>
      </p:pic>
      <p:pic>
        <p:nvPicPr>
          <p:cNvPr id="7" name="Рисунок 6" descr="Изображение выглядит как текст, одежда, человек, письм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8466E026-61AA-3864-64C0-D9C4279C58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745" y="600704"/>
            <a:ext cx="3323091" cy="6103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Изображение выглядит как шаблон, прямоугольный, Графика, Симметрия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991AC44C-399E-8A49-1B65-A8C108ABFE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4163" y="4646771"/>
            <a:ext cx="2072892" cy="207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804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4E3B89-A7A3-3056-B471-B3B4D6BAAE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EEC7222D-6EA9-34DE-94DF-C30BC89B9BF7}"/>
              </a:ext>
            </a:extLst>
          </p:cNvPr>
          <p:cNvSpPr txBox="1"/>
          <p:nvPr/>
        </p:nvSpPr>
        <p:spPr>
          <a:xfrm>
            <a:off x="7047522" y="4340710"/>
            <a:ext cx="3599416" cy="2562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4289" tIns="34289" rIns="34289" bIns="34289">
            <a:spAutoFit/>
          </a:bodyPr>
          <a:lstStyle>
            <a:lvl1pPr>
              <a:lnSpc>
                <a:spcPct val="90000"/>
              </a:lnSpc>
              <a:defRPr sz="22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endParaRPr sz="1350" dirty="0">
              <a:latin typeface="Baskerville Old Face" panose="02020602080505020303" pitchFamily="18" charset="0"/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9C74D840-4996-6B99-4A0B-3BD6A4D075D8}"/>
              </a:ext>
            </a:extLst>
          </p:cNvPr>
          <p:cNvSpPr txBox="1"/>
          <p:nvPr/>
        </p:nvSpPr>
        <p:spPr>
          <a:xfrm>
            <a:off x="5107309" y="4346080"/>
            <a:ext cx="1472870" cy="2562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4289" tIns="34289" rIns="34289" bIns="34289">
            <a:spAutoFit/>
          </a:bodyPr>
          <a:lstStyle>
            <a:lvl1pPr>
              <a:lnSpc>
                <a:spcPct val="90000"/>
              </a:lnSpc>
              <a:defRPr sz="22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endParaRPr sz="1350" dirty="0">
              <a:latin typeface="Baskerville Old Face" panose="02020602080505020303" pitchFamily="18" charset="0"/>
            </a:endParaRPr>
          </a:p>
        </p:txBody>
      </p:sp>
      <p:grpSp>
        <p:nvGrpSpPr>
          <p:cNvPr id="15" name="Группа 65">
            <a:extLst>
              <a:ext uri="{FF2B5EF4-FFF2-40B4-BE49-F238E27FC236}">
                <a16:creationId xmlns:a16="http://schemas.microsoft.com/office/drawing/2014/main" id="{DA277A4C-1644-D8BC-7CAB-CBD6B411D22D}"/>
              </a:ext>
            </a:extLst>
          </p:cNvPr>
          <p:cNvGrpSpPr/>
          <p:nvPr/>
        </p:nvGrpSpPr>
        <p:grpSpPr>
          <a:xfrm>
            <a:off x="8112290" y="308024"/>
            <a:ext cx="734940" cy="292680"/>
            <a:chOff x="192240" y="149760"/>
            <a:chExt cx="979920" cy="390240"/>
          </a:xfrm>
        </p:grpSpPr>
        <p:sp>
          <p:nvSpPr>
            <p:cNvPr id="16" name="Блок-схема: узел 66">
              <a:extLst>
                <a:ext uri="{FF2B5EF4-FFF2-40B4-BE49-F238E27FC236}">
                  <a16:creationId xmlns:a16="http://schemas.microsoft.com/office/drawing/2014/main" id="{5FD9EC94-FDC6-F5BB-2541-951E03F0E17E}"/>
                </a:ext>
              </a:extLst>
            </p:cNvPr>
            <p:cNvSpPr/>
            <p:nvPr/>
          </p:nvSpPr>
          <p:spPr>
            <a:xfrm>
              <a:off x="192240" y="149760"/>
              <a:ext cx="390240" cy="390240"/>
            </a:xfrm>
            <a:prstGeom prst="flowChartConnector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17" name="Полилиния: фигура 67">
              <a:extLst>
                <a:ext uri="{FF2B5EF4-FFF2-40B4-BE49-F238E27FC236}">
                  <a16:creationId xmlns:a16="http://schemas.microsoft.com/office/drawing/2014/main" id="{21DD70C2-1AE4-9363-89C8-2E1196D31B54}"/>
                </a:ext>
              </a:extLst>
            </p:cNvPr>
            <p:cNvSpPr/>
            <p:nvPr/>
          </p:nvSpPr>
          <p:spPr>
            <a:xfrm>
              <a:off x="827280" y="149760"/>
              <a:ext cx="344880" cy="390240"/>
            </a:xfrm>
            <a:custGeom>
              <a:avLst/>
              <a:gdLst>
                <a:gd name="textAreaLeft" fmla="*/ 0 w 344880"/>
                <a:gd name="textAreaRight" fmla="*/ 346320 w 344880"/>
                <a:gd name="textAreaTop" fmla="*/ 0 h 390240"/>
                <a:gd name="textAreaBottom" fmla="*/ 391680 h 390240"/>
              </a:gdLst>
              <a:ahLst/>
              <a:cxnLst/>
              <a:rect l="textAreaLeft" t="textAreaTop" r="textAreaRight" b="textAreaBottom"/>
              <a:pathLst>
                <a:path w="453868" h="513620">
                  <a:moveTo>
                    <a:pt x="197058" y="0"/>
                  </a:moveTo>
                  <a:cubicBezTo>
                    <a:pt x="338890" y="0"/>
                    <a:pt x="453868" y="114978"/>
                    <a:pt x="453868" y="256810"/>
                  </a:cubicBezTo>
                  <a:cubicBezTo>
                    <a:pt x="453868" y="398642"/>
                    <a:pt x="338890" y="513620"/>
                    <a:pt x="197058" y="513620"/>
                  </a:cubicBezTo>
                  <a:cubicBezTo>
                    <a:pt x="126142" y="513620"/>
                    <a:pt x="61940" y="484876"/>
                    <a:pt x="15466" y="438402"/>
                  </a:cubicBezTo>
                  <a:lnTo>
                    <a:pt x="0" y="419657"/>
                  </a:lnTo>
                  <a:lnTo>
                    <a:pt x="15894" y="400394"/>
                  </a:lnTo>
                  <a:cubicBezTo>
                    <a:pt x="43584" y="359407"/>
                    <a:pt x="59753" y="309996"/>
                    <a:pt x="59753" y="256809"/>
                  </a:cubicBezTo>
                  <a:cubicBezTo>
                    <a:pt x="59753" y="203622"/>
                    <a:pt x="43584" y="154211"/>
                    <a:pt x="15894" y="113224"/>
                  </a:cubicBezTo>
                  <a:lnTo>
                    <a:pt x="1" y="93962"/>
                  </a:lnTo>
                  <a:lnTo>
                    <a:pt x="15466" y="75218"/>
                  </a:lnTo>
                  <a:cubicBezTo>
                    <a:pt x="61940" y="28745"/>
                    <a:pt x="126142" y="0"/>
                    <a:pt x="197058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18" name="Блок-схема: узел 68">
              <a:extLst>
                <a:ext uri="{FF2B5EF4-FFF2-40B4-BE49-F238E27FC236}">
                  <a16:creationId xmlns:a16="http://schemas.microsoft.com/office/drawing/2014/main" id="{255C24F2-D042-3649-D86D-89A29268644E}"/>
                </a:ext>
              </a:extLst>
            </p:cNvPr>
            <p:cNvSpPr/>
            <p:nvPr/>
          </p:nvSpPr>
          <p:spPr>
            <a:xfrm>
              <a:off x="482760" y="149760"/>
              <a:ext cx="390240" cy="390240"/>
            </a:xfrm>
            <a:prstGeom prst="flowChartConnector">
              <a:avLst/>
            </a:prstGeom>
            <a:solidFill>
              <a:schemeClr val="accent1">
                <a:lumMod val="60000"/>
                <a:lumOff val="40000"/>
                <a:alpha val="9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</p:grpSp>
      <p:grpSp>
        <p:nvGrpSpPr>
          <p:cNvPr id="19" name="Группа 1">
            <a:extLst>
              <a:ext uri="{FF2B5EF4-FFF2-40B4-BE49-F238E27FC236}">
                <a16:creationId xmlns:a16="http://schemas.microsoft.com/office/drawing/2014/main" id="{3B0D0FA7-B0A5-7E76-68D8-E140630713F1}"/>
              </a:ext>
            </a:extLst>
          </p:cNvPr>
          <p:cNvGrpSpPr/>
          <p:nvPr/>
        </p:nvGrpSpPr>
        <p:grpSpPr>
          <a:xfrm>
            <a:off x="6747928" y="4785108"/>
            <a:ext cx="2287710" cy="156060"/>
            <a:chOff x="8948160" y="152280"/>
            <a:chExt cx="3050280" cy="208080"/>
          </a:xfrm>
        </p:grpSpPr>
        <p:sp>
          <p:nvSpPr>
            <p:cNvPr id="20" name="Прямоугольник: скругленные углы 5">
              <a:extLst>
                <a:ext uri="{FF2B5EF4-FFF2-40B4-BE49-F238E27FC236}">
                  <a16:creationId xmlns:a16="http://schemas.microsoft.com/office/drawing/2014/main" id="{490F11E4-FD14-F292-523E-300DA73D3679}"/>
                </a:ext>
              </a:extLst>
            </p:cNvPr>
            <p:cNvSpPr/>
            <p:nvPr/>
          </p:nvSpPr>
          <p:spPr>
            <a:xfrm>
              <a:off x="894816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1" name="Прямоугольник: скругленные углы 6">
              <a:extLst>
                <a:ext uri="{FF2B5EF4-FFF2-40B4-BE49-F238E27FC236}">
                  <a16:creationId xmlns:a16="http://schemas.microsoft.com/office/drawing/2014/main" id="{8C3656B2-C6B1-CA9F-747F-6189A19E046C}"/>
                </a:ext>
              </a:extLst>
            </p:cNvPr>
            <p:cNvSpPr/>
            <p:nvPr/>
          </p:nvSpPr>
          <p:spPr>
            <a:xfrm>
              <a:off x="957744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2" name="Прямоугольник: скругленные углы 7">
              <a:extLst>
                <a:ext uri="{FF2B5EF4-FFF2-40B4-BE49-F238E27FC236}">
                  <a16:creationId xmlns:a16="http://schemas.microsoft.com/office/drawing/2014/main" id="{EB931C3F-8462-6AE3-23B6-B7159EB0E6D6}"/>
                </a:ext>
              </a:extLst>
            </p:cNvPr>
            <p:cNvSpPr/>
            <p:nvPr/>
          </p:nvSpPr>
          <p:spPr>
            <a:xfrm>
              <a:off x="1020672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3" name="Прямоугольник: скругленные углы 8">
              <a:extLst>
                <a:ext uri="{FF2B5EF4-FFF2-40B4-BE49-F238E27FC236}">
                  <a16:creationId xmlns:a16="http://schemas.microsoft.com/office/drawing/2014/main" id="{AFEB28F3-74F0-957F-0F86-6828ADE07FC0}"/>
                </a:ext>
              </a:extLst>
            </p:cNvPr>
            <p:cNvSpPr/>
            <p:nvPr/>
          </p:nvSpPr>
          <p:spPr>
            <a:xfrm>
              <a:off x="1083600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4" name="Прямоугольник: скругленные углы 9">
              <a:extLst>
                <a:ext uri="{FF2B5EF4-FFF2-40B4-BE49-F238E27FC236}">
                  <a16:creationId xmlns:a16="http://schemas.microsoft.com/office/drawing/2014/main" id="{D7705C6A-1832-0C3D-08A9-B5233D701065}"/>
                </a:ext>
              </a:extLst>
            </p:cNvPr>
            <p:cNvSpPr/>
            <p:nvPr/>
          </p:nvSpPr>
          <p:spPr>
            <a:xfrm>
              <a:off x="1146528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</p:grpSp>
      <p:pic>
        <p:nvPicPr>
          <p:cNvPr id="6" name="Рисунок 5" descr="Изображение выглядит как текс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C0623DCF-4E6E-C76B-2124-E9526E8A65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04" y="80390"/>
            <a:ext cx="1163785" cy="1461680"/>
          </a:xfrm>
          <a:prstGeom prst="rect">
            <a:avLst/>
          </a:prstGeom>
        </p:spPr>
      </p:pic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1AA6117D-67AC-622E-E401-CC7DD041DD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9" y="0"/>
            <a:ext cx="7048500" cy="66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">
            <a:extLst>
              <a:ext uri="{FF2B5EF4-FFF2-40B4-BE49-F238E27FC236}">
                <a16:creationId xmlns:a16="http://schemas.microsoft.com/office/drawing/2014/main" id="{C8FCC1EE-81B3-2756-F2AB-C7965669EF4C}"/>
              </a:ext>
            </a:extLst>
          </p:cNvPr>
          <p:cNvSpPr/>
          <p:nvPr/>
        </p:nvSpPr>
        <p:spPr>
          <a:xfrm>
            <a:off x="6875254" y="1007657"/>
            <a:ext cx="2033057" cy="35892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</p:spPr>
        <p:txBody>
          <a:bodyPr wrap="square" lIns="34289" tIns="34289" rIns="34289" bIns="34289" numCol="1" anchor="ctr">
            <a:noAutofit/>
          </a:bodyPr>
          <a:lstStyle/>
          <a:p>
            <a:pPr algn="ctr">
              <a:defRPr>
                <a:latin typeface="+mj-lt"/>
                <a:ea typeface="+mj-ea"/>
                <a:cs typeface="+mj-cs"/>
                <a:sym typeface="Calibri"/>
              </a:defRPr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Современная школа </a:t>
            </a:r>
            <a:endParaRPr sz="2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Изображение выглядит как текс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B60C98E1-B388-F033-3F97-A5E3E1B7CB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34" y="228600"/>
            <a:ext cx="1163785" cy="146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451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A8D8AF-76A2-5E2F-EBE4-B407CAF4AC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">
            <a:extLst>
              <a:ext uri="{FF2B5EF4-FFF2-40B4-BE49-F238E27FC236}">
                <a16:creationId xmlns:a16="http://schemas.microsoft.com/office/drawing/2014/main" id="{54BC63ED-8672-2369-73BE-C895BBD415DF}"/>
              </a:ext>
            </a:extLst>
          </p:cNvPr>
          <p:cNvGrpSpPr/>
          <p:nvPr/>
        </p:nvGrpSpPr>
        <p:grpSpPr>
          <a:xfrm>
            <a:off x="3168439" y="982054"/>
            <a:ext cx="5975561" cy="3647600"/>
            <a:chOff x="-2" y="110849"/>
            <a:chExt cx="7967413" cy="4863465"/>
          </a:xfrm>
          <a:solidFill>
            <a:schemeClr val="bg2">
              <a:lumMod val="20000"/>
              <a:lumOff val="80000"/>
            </a:schemeClr>
          </a:solidFill>
        </p:grpSpPr>
        <p:sp>
          <p:nvSpPr>
            <p:cNvPr id="4" name="Прямоугольник">
              <a:extLst>
                <a:ext uri="{FF2B5EF4-FFF2-40B4-BE49-F238E27FC236}">
                  <a16:creationId xmlns:a16="http://schemas.microsoft.com/office/drawing/2014/main" id="{2144C386-8A41-1C90-56B0-3703ADAAFC6A}"/>
                </a:ext>
              </a:extLst>
            </p:cNvPr>
            <p:cNvSpPr/>
            <p:nvPr/>
          </p:nvSpPr>
          <p:spPr>
            <a:xfrm>
              <a:off x="1642054" y="186808"/>
              <a:ext cx="6325357" cy="478569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 sz="1350" dirty="0"/>
            </a:p>
          </p:txBody>
        </p:sp>
        <p:sp>
          <p:nvSpPr>
            <p:cNvPr id="5" name="Треугольник">
              <a:extLst>
                <a:ext uri="{FF2B5EF4-FFF2-40B4-BE49-F238E27FC236}">
                  <a16:creationId xmlns:a16="http://schemas.microsoft.com/office/drawing/2014/main" id="{5D72050D-61B5-6893-EA0F-DCEB9B01EF16}"/>
                </a:ext>
              </a:extLst>
            </p:cNvPr>
            <p:cNvSpPr/>
            <p:nvPr/>
          </p:nvSpPr>
          <p:spPr>
            <a:xfrm>
              <a:off x="-2" y="110849"/>
              <a:ext cx="1648854" cy="48634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 sz="1350"/>
            </a:p>
          </p:txBody>
        </p:sp>
      </p:grp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95716422-F25C-CE63-6CEA-9BAF5907F512}"/>
              </a:ext>
            </a:extLst>
          </p:cNvPr>
          <p:cNvSpPr txBox="1"/>
          <p:nvPr/>
        </p:nvSpPr>
        <p:spPr>
          <a:xfrm>
            <a:off x="7047522" y="4340710"/>
            <a:ext cx="3599416" cy="2562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4289" tIns="34289" rIns="34289" bIns="34289">
            <a:spAutoFit/>
          </a:bodyPr>
          <a:lstStyle>
            <a:lvl1pPr>
              <a:lnSpc>
                <a:spcPct val="90000"/>
              </a:lnSpc>
              <a:defRPr sz="22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endParaRPr sz="1350" dirty="0">
              <a:latin typeface="Baskerville Old Face" panose="02020602080505020303" pitchFamily="18" charset="0"/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541CB022-3D6C-A8A6-0C88-6F66178E05C4}"/>
              </a:ext>
            </a:extLst>
          </p:cNvPr>
          <p:cNvSpPr txBox="1"/>
          <p:nvPr/>
        </p:nvSpPr>
        <p:spPr>
          <a:xfrm>
            <a:off x="5107309" y="4346080"/>
            <a:ext cx="1472870" cy="2562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4289" tIns="34289" rIns="34289" bIns="34289">
            <a:spAutoFit/>
          </a:bodyPr>
          <a:lstStyle>
            <a:lvl1pPr>
              <a:lnSpc>
                <a:spcPct val="90000"/>
              </a:lnSpc>
              <a:defRPr sz="22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endParaRPr sz="1350" dirty="0">
              <a:latin typeface="Baskerville Old Face" panose="02020602080505020303" pitchFamily="18" charset="0"/>
            </a:endParaRPr>
          </a:p>
        </p:txBody>
      </p:sp>
      <p:grpSp>
        <p:nvGrpSpPr>
          <p:cNvPr id="15" name="Группа 65">
            <a:extLst>
              <a:ext uri="{FF2B5EF4-FFF2-40B4-BE49-F238E27FC236}">
                <a16:creationId xmlns:a16="http://schemas.microsoft.com/office/drawing/2014/main" id="{FAF57E98-5580-3808-6DB7-37356930D340}"/>
              </a:ext>
            </a:extLst>
          </p:cNvPr>
          <p:cNvGrpSpPr/>
          <p:nvPr/>
        </p:nvGrpSpPr>
        <p:grpSpPr>
          <a:xfrm>
            <a:off x="8112290" y="308024"/>
            <a:ext cx="734940" cy="292680"/>
            <a:chOff x="192240" y="149760"/>
            <a:chExt cx="979920" cy="390240"/>
          </a:xfrm>
        </p:grpSpPr>
        <p:sp>
          <p:nvSpPr>
            <p:cNvPr id="16" name="Блок-схема: узел 66">
              <a:extLst>
                <a:ext uri="{FF2B5EF4-FFF2-40B4-BE49-F238E27FC236}">
                  <a16:creationId xmlns:a16="http://schemas.microsoft.com/office/drawing/2014/main" id="{776B90CE-330E-43BC-4139-5C975EDAFE43}"/>
                </a:ext>
              </a:extLst>
            </p:cNvPr>
            <p:cNvSpPr/>
            <p:nvPr/>
          </p:nvSpPr>
          <p:spPr>
            <a:xfrm>
              <a:off x="192240" y="149760"/>
              <a:ext cx="390240" cy="390240"/>
            </a:xfrm>
            <a:prstGeom prst="flowChartConnector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17" name="Полилиния: фигура 67">
              <a:extLst>
                <a:ext uri="{FF2B5EF4-FFF2-40B4-BE49-F238E27FC236}">
                  <a16:creationId xmlns:a16="http://schemas.microsoft.com/office/drawing/2014/main" id="{4DF00D89-E2A4-2149-D368-6534C3244E22}"/>
                </a:ext>
              </a:extLst>
            </p:cNvPr>
            <p:cNvSpPr/>
            <p:nvPr/>
          </p:nvSpPr>
          <p:spPr>
            <a:xfrm>
              <a:off x="827280" y="149760"/>
              <a:ext cx="344880" cy="390240"/>
            </a:xfrm>
            <a:custGeom>
              <a:avLst/>
              <a:gdLst>
                <a:gd name="textAreaLeft" fmla="*/ 0 w 344880"/>
                <a:gd name="textAreaRight" fmla="*/ 346320 w 344880"/>
                <a:gd name="textAreaTop" fmla="*/ 0 h 390240"/>
                <a:gd name="textAreaBottom" fmla="*/ 391680 h 390240"/>
              </a:gdLst>
              <a:ahLst/>
              <a:cxnLst/>
              <a:rect l="textAreaLeft" t="textAreaTop" r="textAreaRight" b="textAreaBottom"/>
              <a:pathLst>
                <a:path w="453868" h="513620">
                  <a:moveTo>
                    <a:pt x="197058" y="0"/>
                  </a:moveTo>
                  <a:cubicBezTo>
                    <a:pt x="338890" y="0"/>
                    <a:pt x="453868" y="114978"/>
                    <a:pt x="453868" y="256810"/>
                  </a:cubicBezTo>
                  <a:cubicBezTo>
                    <a:pt x="453868" y="398642"/>
                    <a:pt x="338890" y="513620"/>
                    <a:pt x="197058" y="513620"/>
                  </a:cubicBezTo>
                  <a:cubicBezTo>
                    <a:pt x="126142" y="513620"/>
                    <a:pt x="61940" y="484876"/>
                    <a:pt x="15466" y="438402"/>
                  </a:cubicBezTo>
                  <a:lnTo>
                    <a:pt x="0" y="419657"/>
                  </a:lnTo>
                  <a:lnTo>
                    <a:pt x="15894" y="400394"/>
                  </a:lnTo>
                  <a:cubicBezTo>
                    <a:pt x="43584" y="359407"/>
                    <a:pt x="59753" y="309996"/>
                    <a:pt x="59753" y="256809"/>
                  </a:cubicBezTo>
                  <a:cubicBezTo>
                    <a:pt x="59753" y="203622"/>
                    <a:pt x="43584" y="154211"/>
                    <a:pt x="15894" y="113224"/>
                  </a:cubicBezTo>
                  <a:lnTo>
                    <a:pt x="1" y="93962"/>
                  </a:lnTo>
                  <a:lnTo>
                    <a:pt x="15466" y="75218"/>
                  </a:lnTo>
                  <a:cubicBezTo>
                    <a:pt x="61940" y="28745"/>
                    <a:pt x="126142" y="0"/>
                    <a:pt x="197058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18" name="Блок-схема: узел 68">
              <a:extLst>
                <a:ext uri="{FF2B5EF4-FFF2-40B4-BE49-F238E27FC236}">
                  <a16:creationId xmlns:a16="http://schemas.microsoft.com/office/drawing/2014/main" id="{1A69AA87-6D81-52E5-DA41-F6B007531712}"/>
                </a:ext>
              </a:extLst>
            </p:cNvPr>
            <p:cNvSpPr/>
            <p:nvPr/>
          </p:nvSpPr>
          <p:spPr>
            <a:xfrm>
              <a:off x="482760" y="149760"/>
              <a:ext cx="390240" cy="390240"/>
            </a:xfrm>
            <a:prstGeom prst="flowChartConnector">
              <a:avLst/>
            </a:prstGeom>
            <a:solidFill>
              <a:schemeClr val="accent1">
                <a:lumMod val="60000"/>
                <a:lumOff val="40000"/>
                <a:alpha val="9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</p:grpSp>
      <p:grpSp>
        <p:nvGrpSpPr>
          <p:cNvPr id="19" name="Группа 1">
            <a:extLst>
              <a:ext uri="{FF2B5EF4-FFF2-40B4-BE49-F238E27FC236}">
                <a16:creationId xmlns:a16="http://schemas.microsoft.com/office/drawing/2014/main" id="{66063EED-EC93-A5B8-130E-CC9CB6800779}"/>
              </a:ext>
            </a:extLst>
          </p:cNvPr>
          <p:cNvGrpSpPr/>
          <p:nvPr/>
        </p:nvGrpSpPr>
        <p:grpSpPr>
          <a:xfrm>
            <a:off x="6747928" y="4785108"/>
            <a:ext cx="2287710" cy="156060"/>
            <a:chOff x="8948160" y="152280"/>
            <a:chExt cx="3050280" cy="208080"/>
          </a:xfrm>
        </p:grpSpPr>
        <p:sp>
          <p:nvSpPr>
            <p:cNvPr id="20" name="Прямоугольник: скругленные углы 5">
              <a:extLst>
                <a:ext uri="{FF2B5EF4-FFF2-40B4-BE49-F238E27FC236}">
                  <a16:creationId xmlns:a16="http://schemas.microsoft.com/office/drawing/2014/main" id="{9F628D4B-C2FF-E979-F001-B70F42B4CF50}"/>
                </a:ext>
              </a:extLst>
            </p:cNvPr>
            <p:cNvSpPr/>
            <p:nvPr/>
          </p:nvSpPr>
          <p:spPr>
            <a:xfrm>
              <a:off x="894816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1" name="Прямоугольник: скругленные углы 6">
              <a:extLst>
                <a:ext uri="{FF2B5EF4-FFF2-40B4-BE49-F238E27FC236}">
                  <a16:creationId xmlns:a16="http://schemas.microsoft.com/office/drawing/2014/main" id="{013DC336-6F87-A2D9-F1DC-17AC14B1527A}"/>
                </a:ext>
              </a:extLst>
            </p:cNvPr>
            <p:cNvSpPr/>
            <p:nvPr/>
          </p:nvSpPr>
          <p:spPr>
            <a:xfrm>
              <a:off x="957744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2" name="Прямоугольник: скругленные углы 7">
              <a:extLst>
                <a:ext uri="{FF2B5EF4-FFF2-40B4-BE49-F238E27FC236}">
                  <a16:creationId xmlns:a16="http://schemas.microsoft.com/office/drawing/2014/main" id="{900C5065-6135-FB2F-809A-F8A733A1D535}"/>
                </a:ext>
              </a:extLst>
            </p:cNvPr>
            <p:cNvSpPr/>
            <p:nvPr/>
          </p:nvSpPr>
          <p:spPr>
            <a:xfrm>
              <a:off x="1020672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3" name="Прямоугольник: скругленные углы 8">
              <a:extLst>
                <a:ext uri="{FF2B5EF4-FFF2-40B4-BE49-F238E27FC236}">
                  <a16:creationId xmlns:a16="http://schemas.microsoft.com/office/drawing/2014/main" id="{BAD259F5-52B6-C0CD-5A27-A8E324784E5B}"/>
                </a:ext>
              </a:extLst>
            </p:cNvPr>
            <p:cNvSpPr/>
            <p:nvPr/>
          </p:nvSpPr>
          <p:spPr>
            <a:xfrm>
              <a:off x="1083600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4" name="Прямоугольник: скругленные углы 9">
              <a:extLst>
                <a:ext uri="{FF2B5EF4-FFF2-40B4-BE49-F238E27FC236}">
                  <a16:creationId xmlns:a16="http://schemas.microsoft.com/office/drawing/2014/main" id="{72A05D31-6B39-00CE-E00D-E73F24DA495B}"/>
                </a:ext>
              </a:extLst>
            </p:cNvPr>
            <p:cNvSpPr/>
            <p:nvPr/>
          </p:nvSpPr>
          <p:spPr>
            <a:xfrm>
              <a:off x="1146528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</p:grpSp>
      <p:grpSp>
        <p:nvGrpSpPr>
          <p:cNvPr id="32" name="Группа">
            <a:extLst>
              <a:ext uri="{FF2B5EF4-FFF2-40B4-BE49-F238E27FC236}">
                <a16:creationId xmlns:a16="http://schemas.microsoft.com/office/drawing/2014/main" id="{1CEC88E1-D310-B43D-70E0-657B23331F48}"/>
              </a:ext>
            </a:extLst>
          </p:cNvPr>
          <p:cNvGrpSpPr/>
          <p:nvPr/>
        </p:nvGrpSpPr>
        <p:grpSpPr>
          <a:xfrm>
            <a:off x="-27633" y="1689207"/>
            <a:ext cx="5563544" cy="2632206"/>
            <a:chOff x="62247" y="2142"/>
            <a:chExt cx="7418058" cy="3509606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33" name="Прямоугольник">
              <a:extLst>
                <a:ext uri="{FF2B5EF4-FFF2-40B4-BE49-F238E27FC236}">
                  <a16:creationId xmlns:a16="http://schemas.microsoft.com/office/drawing/2014/main" id="{E02EB34F-4A17-36F0-3CF0-42F19DE711AA}"/>
                </a:ext>
              </a:extLst>
            </p:cNvPr>
            <p:cNvSpPr/>
            <p:nvPr/>
          </p:nvSpPr>
          <p:spPr>
            <a:xfrm>
              <a:off x="62247" y="2142"/>
              <a:ext cx="6246801" cy="3509605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  <a:r>
                <a:rPr lang="ru-RU" sz="2000" b="1" dirty="0"/>
                <a:t>	</a:t>
              </a:r>
              <a:endParaRPr sz="2400" b="1" dirty="0">
                <a:latin typeface="Baskerville Old Face" panose="02020602080505020303" pitchFamily="18" charset="0"/>
              </a:endParaRPr>
            </a:p>
          </p:txBody>
        </p:sp>
        <p:sp>
          <p:nvSpPr>
            <p:cNvPr id="34" name="Треугольник">
              <a:extLst>
                <a:ext uri="{FF2B5EF4-FFF2-40B4-BE49-F238E27FC236}">
                  <a16:creationId xmlns:a16="http://schemas.microsoft.com/office/drawing/2014/main" id="{8D86D7BC-C2DC-638A-7495-C2DEDA01C1B1}"/>
                </a:ext>
              </a:extLst>
            </p:cNvPr>
            <p:cNvSpPr/>
            <p:nvPr/>
          </p:nvSpPr>
          <p:spPr>
            <a:xfrm>
              <a:off x="6237290" y="2142"/>
              <a:ext cx="1243015" cy="35096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  <a:endParaRPr sz="1350"/>
            </a:p>
          </p:txBody>
        </p:sp>
      </p:grpSp>
      <p:pic>
        <p:nvPicPr>
          <p:cNvPr id="6" name="Рисунок 5" descr="Изображение выглядит как текс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F77AE6F5-41FE-392B-6DEE-DE10BA05A2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18" y="116632"/>
            <a:ext cx="1163785" cy="146168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2D0289B-FF22-DCD2-1A74-F20429276BAE}"/>
              </a:ext>
            </a:extLst>
          </p:cNvPr>
          <p:cNvSpPr txBox="1"/>
          <p:nvPr/>
        </p:nvSpPr>
        <p:spPr>
          <a:xfrm>
            <a:off x="245683" y="2570604"/>
            <a:ext cx="3275855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Обусловленность </a:t>
            </a:r>
          </a:p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E6E88559-5F1C-517E-B5A3-E450C8CA0C3C}"/>
              </a:ext>
            </a:extLst>
          </p:cNvPr>
          <p:cNvSpPr/>
          <p:nvPr/>
        </p:nvSpPr>
        <p:spPr>
          <a:xfrm>
            <a:off x="3275856" y="1196752"/>
            <a:ext cx="5500925" cy="496855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Законодательство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ФЗ «Об образовании в РФ» гарантирует право на образование 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 зависимости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от физических, психических или социальных особенностей.</a:t>
            </a:r>
          </a:p>
          <a:p>
            <a:pPr lvl="0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ответственность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инклюзия — не просто мода, а необходимость. Каждый ребенок имеет право на качественное обучение.</a:t>
            </a:r>
          </a:p>
          <a:p>
            <a:pPr lvl="0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Педагогическая эффективность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персонализация повышает мотивацию и успеваемость.</a:t>
            </a:r>
          </a:p>
          <a:p>
            <a:pPr algn="ctr"/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847524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9C94B6-62C4-00DD-E278-59404D1E3B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">
            <a:extLst>
              <a:ext uri="{FF2B5EF4-FFF2-40B4-BE49-F238E27FC236}">
                <a16:creationId xmlns:a16="http://schemas.microsoft.com/office/drawing/2014/main" id="{6432D7AE-2B93-4546-A4C1-B6FD44431C6A}"/>
              </a:ext>
            </a:extLst>
          </p:cNvPr>
          <p:cNvGrpSpPr/>
          <p:nvPr/>
        </p:nvGrpSpPr>
        <p:grpSpPr>
          <a:xfrm>
            <a:off x="3168439" y="982054"/>
            <a:ext cx="5975561" cy="3647600"/>
            <a:chOff x="-2" y="110849"/>
            <a:chExt cx="7967413" cy="4863465"/>
          </a:xfrm>
          <a:solidFill>
            <a:schemeClr val="bg2">
              <a:lumMod val="20000"/>
              <a:lumOff val="80000"/>
            </a:schemeClr>
          </a:solidFill>
        </p:grpSpPr>
        <p:sp>
          <p:nvSpPr>
            <p:cNvPr id="4" name="Прямоугольник">
              <a:extLst>
                <a:ext uri="{FF2B5EF4-FFF2-40B4-BE49-F238E27FC236}">
                  <a16:creationId xmlns:a16="http://schemas.microsoft.com/office/drawing/2014/main" id="{2B44BB9D-CAA0-5B82-7D0A-6442EEC25E70}"/>
                </a:ext>
              </a:extLst>
            </p:cNvPr>
            <p:cNvSpPr/>
            <p:nvPr/>
          </p:nvSpPr>
          <p:spPr>
            <a:xfrm>
              <a:off x="1642054" y="186808"/>
              <a:ext cx="6325357" cy="478569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 sz="1350" dirty="0"/>
            </a:p>
          </p:txBody>
        </p:sp>
        <p:sp>
          <p:nvSpPr>
            <p:cNvPr id="5" name="Треугольник">
              <a:extLst>
                <a:ext uri="{FF2B5EF4-FFF2-40B4-BE49-F238E27FC236}">
                  <a16:creationId xmlns:a16="http://schemas.microsoft.com/office/drawing/2014/main" id="{0F588BA8-646E-03DB-DF85-E2520F24EEF7}"/>
                </a:ext>
              </a:extLst>
            </p:cNvPr>
            <p:cNvSpPr/>
            <p:nvPr/>
          </p:nvSpPr>
          <p:spPr>
            <a:xfrm>
              <a:off x="-2" y="110849"/>
              <a:ext cx="1648854" cy="48634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 sz="1350"/>
            </a:p>
          </p:txBody>
        </p:sp>
      </p:grp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F3539D51-941C-5357-468B-6FCA146A7C53}"/>
              </a:ext>
            </a:extLst>
          </p:cNvPr>
          <p:cNvSpPr txBox="1"/>
          <p:nvPr/>
        </p:nvSpPr>
        <p:spPr>
          <a:xfrm>
            <a:off x="7047522" y="4340710"/>
            <a:ext cx="3599416" cy="2562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4289" tIns="34289" rIns="34289" bIns="34289">
            <a:spAutoFit/>
          </a:bodyPr>
          <a:lstStyle>
            <a:lvl1pPr>
              <a:lnSpc>
                <a:spcPct val="90000"/>
              </a:lnSpc>
              <a:defRPr sz="22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endParaRPr sz="1350" dirty="0">
              <a:latin typeface="Baskerville Old Face" panose="02020602080505020303" pitchFamily="18" charset="0"/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C2FBB6AC-9B21-604B-D5D8-303044647277}"/>
              </a:ext>
            </a:extLst>
          </p:cNvPr>
          <p:cNvSpPr txBox="1"/>
          <p:nvPr/>
        </p:nvSpPr>
        <p:spPr>
          <a:xfrm>
            <a:off x="5107309" y="4346080"/>
            <a:ext cx="1472870" cy="2562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4289" tIns="34289" rIns="34289" bIns="34289">
            <a:spAutoFit/>
          </a:bodyPr>
          <a:lstStyle>
            <a:lvl1pPr>
              <a:lnSpc>
                <a:spcPct val="90000"/>
              </a:lnSpc>
              <a:defRPr sz="22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endParaRPr sz="1350" dirty="0">
              <a:latin typeface="Baskerville Old Face" panose="02020602080505020303" pitchFamily="18" charset="0"/>
            </a:endParaRPr>
          </a:p>
        </p:txBody>
      </p:sp>
      <p:grpSp>
        <p:nvGrpSpPr>
          <p:cNvPr id="15" name="Группа 65">
            <a:extLst>
              <a:ext uri="{FF2B5EF4-FFF2-40B4-BE49-F238E27FC236}">
                <a16:creationId xmlns:a16="http://schemas.microsoft.com/office/drawing/2014/main" id="{47BD6713-DBBC-DE91-9774-9581ED6A4AD0}"/>
              </a:ext>
            </a:extLst>
          </p:cNvPr>
          <p:cNvGrpSpPr/>
          <p:nvPr/>
        </p:nvGrpSpPr>
        <p:grpSpPr>
          <a:xfrm>
            <a:off x="8112290" y="308024"/>
            <a:ext cx="734940" cy="292680"/>
            <a:chOff x="192240" y="149760"/>
            <a:chExt cx="979920" cy="390240"/>
          </a:xfrm>
        </p:grpSpPr>
        <p:sp>
          <p:nvSpPr>
            <p:cNvPr id="16" name="Блок-схема: узел 66">
              <a:extLst>
                <a:ext uri="{FF2B5EF4-FFF2-40B4-BE49-F238E27FC236}">
                  <a16:creationId xmlns:a16="http://schemas.microsoft.com/office/drawing/2014/main" id="{273BAAC6-66D5-5987-581C-0E1372913A0F}"/>
                </a:ext>
              </a:extLst>
            </p:cNvPr>
            <p:cNvSpPr/>
            <p:nvPr/>
          </p:nvSpPr>
          <p:spPr>
            <a:xfrm>
              <a:off x="192240" y="149760"/>
              <a:ext cx="390240" cy="390240"/>
            </a:xfrm>
            <a:prstGeom prst="flowChartConnector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17" name="Полилиния: фигура 67">
              <a:extLst>
                <a:ext uri="{FF2B5EF4-FFF2-40B4-BE49-F238E27FC236}">
                  <a16:creationId xmlns:a16="http://schemas.microsoft.com/office/drawing/2014/main" id="{4385915D-73C4-1346-B8DF-E8F25F965BE7}"/>
                </a:ext>
              </a:extLst>
            </p:cNvPr>
            <p:cNvSpPr/>
            <p:nvPr/>
          </p:nvSpPr>
          <p:spPr>
            <a:xfrm>
              <a:off x="827280" y="149760"/>
              <a:ext cx="344880" cy="390240"/>
            </a:xfrm>
            <a:custGeom>
              <a:avLst/>
              <a:gdLst>
                <a:gd name="textAreaLeft" fmla="*/ 0 w 344880"/>
                <a:gd name="textAreaRight" fmla="*/ 346320 w 344880"/>
                <a:gd name="textAreaTop" fmla="*/ 0 h 390240"/>
                <a:gd name="textAreaBottom" fmla="*/ 391680 h 390240"/>
              </a:gdLst>
              <a:ahLst/>
              <a:cxnLst/>
              <a:rect l="textAreaLeft" t="textAreaTop" r="textAreaRight" b="textAreaBottom"/>
              <a:pathLst>
                <a:path w="453868" h="513620">
                  <a:moveTo>
                    <a:pt x="197058" y="0"/>
                  </a:moveTo>
                  <a:cubicBezTo>
                    <a:pt x="338890" y="0"/>
                    <a:pt x="453868" y="114978"/>
                    <a:pt x="453868" y="256810"/>
                  </a:cubicBezTo>
                  <a:cubicBezTo>
                    <a:pt x="453868" y="398642"/>
                    <a:pt x="338890" y="513620"/>
                    <a:pt x="197058" y="513620"/>
                  </a:cubicBezTo>
                  <a:cubicBezTo>
                    <a:pt x="126142" y="513620"/>
                    <a:pt x="61940" y="484876"/>
                    <a:pt x="15466" y="438402"/>
                  </a:cubicBezTo>
                  <a:lnTo>
                    <a:pt x="0" y="419657"/>
                  </a:lnTo>
                  <a:lnTo>
                    <a:pt x="15894" y="400394"/>
                  </a:lnTo>
                  <a:cubicBezTo>
                    <a:pt x="43584" y="359407"/>
                    <a:pt x="59753" y="309996"/>
                    <a:pt x="59753" y="256809"/>
                  </a:cubicBezTo>
                  <a:cubicBezTo>
                    <a:pt x="59753" y="203622"/>
                    <a:pt x="43584" y="154211"/>
                    <a:pt x="15894" y="113224"/>
                  </a:cubicBezTo>
                  <a:lnTo>
                    <a:pt x="1" y="93962"/>
                  </a:lnTo>
                  <a:lnTo>
                    <a:pt x="15466" y="75218"/>
                  </a:lnTo>
                  <a:cubicBezTo>
                    <a:pt x="61940" y="28745"/>
                    <a:pt x="126142" y="0"/>
                    <a:pt x="197058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18" name="Блок-схема: узел 68">
              <a:extLst>
                <a:ext uri="{FF2B5EF4-FFF2-40B4-BE49-F238E27FC236}">
                  <a16:creationId xmlns:a16="http://schemas.microsoft.com/office/drawing/2014/main" id="{46B8BE5E-73CA-4FE9-2A5B-CDACE85015FA}"/>
                </a:ext>
              </a:extLst>
            </p:cNvPr>
            <p:cNvSpPr/>
            <p:nvPr/>
          </p:nvSpPr>
          <p:spPr>
            <a:xfrm>
              <a:off x="482760" y="149760"/>
              <a:ext cx="390240" cy="390240"/>
            </a:xfrm>
            <a:prstGeom prst="flowChartConnector">
              <a:avLst/>
            </a:prstGeom>
            <a:solidFill>
              <a:schemeClr val="accent1">
                <a:lumMod val="60000"/>
                <a:lumOff val="40000"/>
                <a:alpha val="9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</p:grpSp>
      <p:grpSp>
        <p:nvGrpSpPr>
          <p:cNvPr id="19" name="Группа 1">
            <a:extLst>
              <a:ext uri="{FF2B5EF4-FFF2-40B4-BE49-F238E27FC236}">
                <a16:creationId xmlns:a16="http://schemas.microsoft.com/office/drawing/2014/main" id="{4154C34C-847F-1A0F-A315-160AAC07A614}"/>
              </a:ext>
            </a:extLst>
          </p:cNvPr>
          <p:cNvGrpSpPr/>
          <p:nvPr/>
        </p:nvGrpSpPr>
        <p:grpSpPr>
          <a:xfrm>
            <a:off x="6747928" y="4785108"/>
            <a:ext cx="2287710" cy="156060"/>
            <a:chOff x="8948160" y="152280"/>
            <a:chExt cx="3050280" cy="208080"/>
          </a:xfrm>
        </p:grpSpPr>
        <p:sp>
          <p:nvSpPr>
            <p:cNvPr id="20" name="Прямоугольник: скругленные углы 5">
              <a:extLst>
                <a:ext uri="{FF2B5EF4-FFF2-40B4-BE49-F238E27FC236}">
                  <a16:creationId xmlns:a16="http://schemas.microsoft.com/office/drawing/2014/main" id="{02CF4E46-4758-D8A8-768F-C879984B4E52}"/>
                </a:ext>
              </a:extLst>
            </p:cNvPr>
            <p:cNvSpPr/>
            <p:nvPr/>
          </p:nvSpPr>
          <p:spPr>
            <a:xfrm>
              <a:off x="894816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1" name="Прямоугольник: скругленные углы 6">
              <a:extLst>
                <a:ext uri="{FF2B5EF4-FFF2-40B4-BE49-F238E27FC236}">
                  <a16:creationId xmlns:a16="http://schemas.microsoft.com/office/drawing/2014/main" id="{4BA29941-FC54-E22C-F6C8-8B8EBC6DDD18}"/>
                </a:ext>
              </a:extLst>
            </p:cNvPr>
            <p:cNvSpPr/>
            <p:nvPr/>
          </p:nvSpPr>
          <p:spPr>
            <a:xfrm>
              <a:off x="957744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2" name="Прямоугольник: скругленные углы 7">
              <a:extLst>
                <a:ext uri="{FF2B5EF4-FFF2-40B4-BE49-F238E27FC236}">
                  <a16:creationId xmlns:a16="http://schemas.microsoft.com/office/drawing/2014/main" id="{532FA9FA-C58A-DD75-AD39-1AB32687E62A}"/>
                </a:ext>
              </a:extLst>
            </p:cNvPr>
            <p:cNvSpPr/>
            <p:nvPr/>
          </p:nvSpPr>
          <p:spPr>
            <a:xfrm>
              <a:off x="1020672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3" name="Прямоугольник: скругленные углы 8">
              <a:extLst>
                <a:ext uri="{FF2B5EF4-FFF2-40B4-BE49-F238E27FC236}">
                  <a16:creationId xmlns:a16="http://schemas.microsoft.com/office/drawing/2014/main" id="{DEDCDD8D-82E4-EDC7-EB9D-965C3429E117}"/>
                </a:ext>
              </a:extLst>
            </p:cNvPr>
            <p:cNvSpPr/>
            <p:nvPr/>
          </p:nvSpPr>
          <p:spPr>
            <a:xfrm>
              <a:off x="1083600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4" name="Прямоугольник: скругленные углы 9">
              <a:extLst>
                <a:ext uri="{FF2B5EF4-FFF2-40B4-BE49-F238E27FC236}">
                  <a16:creationId xmlns:a16="http://schemas.microsoft.com/office/drawing/2014/main" id="{465F9179-56A2-EF61-32D7-7123DAF113E7}"/>
                </a:ext>
              </a:extLst>
            </p:cNvPr>
            <p:cNvSpPr/>
            <p:nvPr/>
          </p:nvSpPr>
          <p:spPr>
            <a:xfrm>
              <a:off x="1146528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</p:grpSp>
      <p:grpSp>
        <p:nvGrpSpPr>
          <p:cNvPr id="32" name="Группа">
            <a:extLst>
              <a:ext uri="{FF2B5EF4-FFF2-40B4-BE49-F238E27FC236}">
                <a16:creationId xmlns:a16="http://schemas.microsoft.com/office/drawing/2014/main" id="{E21D6CA3-353A-CB02-AD4F-FDF68DE19C1C}"/>
              </a:ext>
            </a:extLst>
          </p:cNvPr>
          <p:cNvGrpSpPr/>
          <p:nvPr/>
        </p:nvGrpSpPr>
        <p:grpSpPr>
          <a:xfrm>
            <a:off x="-27633" y="1689207"/>
            <a:ext cx="5563544" cy="2632206"/>
            <a:chOff x="62247" y="2142"/>
            <a:chExt cx="7418058" cy="3509606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33" name="Прямоугольник">
              <a:extLst>
                <a:ext uri="{FF2B5EF4-FFF2-40B4-BE49-F238E27FC236}">
                  <a16:creationId xmlns:a16="http://schemas.microsoft.com/office/drawing/2014/main" id="{ABB886CF-E417-2912-A73B-690FED2A6EBE}"/>
                </a:ext>
              </a:extLst>
            </p:cNvPr>
            <p:cNvSpPr/>
            <p:nvPr/>
          </p:nvSpPr>
          <p:spPr>
            <a:xfrm>
              <a:off x="62247" y="2142"/>
              <a:ext cx="6246801" cy="3509605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  <a:r>
                <a:rPr lang="ru-RU" sz="2000" b="1" dirty="0"/>
                <a:t>	</a:t>
              </a:r>
              <a:endParaRPr sz="2400" b="1" dirty="0">
                <a:latin typeface="Baskerville Old Face" panose="02020602080505020303" pitchFamily="18" charset="0"/>
              </a:endParaRPr>
            </a:p>
          </p:txBody>
        </p:sp>
        <p:sp>
          <p:nvSpPr>
            <p:cNvPr id="34" name="Треугольник">
              <a:extLst>
                <a:ext uri="{FF2B5EF4-FFF2-40B4-BE49-F238E27FC236}">
                  <a16:creationId xmlns:a16="http://schemas.microsoft.com/office/drawing/2014/main" id="{51C394CE-0E8E-A62D-3AAC-D618233C5194}"/>
                </a:ext>
              </a:extLst>
            </p:cNvPr>
            <p:cNvSpPr/>
            <p:nvPr/>
          </p:nvSpPr>
          <p:spPr>
            <a:xfrm>
              <a:off x="6237290" y="2142"/>
              <a:ext cx="1243015" cy="35096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  <a:endParaRPr sz="1350"/>
            </a:p>
          </p:txBody>
        </p:sp>
      </p:grpSp>
      <p:pic>
        <p:nvPicPr>
          <p:cNvPr id="6" name="Рисунок 5" descr="Изображение выглядит как текс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A1C6BDB4-A8AF-AB63-45AE-49628198A0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770" y="116632"/>
            <a:ext cx="1163785" cy="146168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2AEA948-339B-FF5F-25C7-A1AE20E2A1FA}"/>
              </a:ext>
            </a:extLst>
          </p:cNvPr>
          <p:cNvSpPr txBox="1"/>
          <p:nvPr/>
        </p:nvSpPr>
        <p:spPr>
          <a:xfrm>
            <a:off x="182907" y="2251943"/>
            <a:ext cx="327585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группы обучающихся с разными потребностями: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C99BA39A-B179-7669-BFF2-34F733E73536}"/>
              </a:ext>
            </a:extLst>
          </p:cNvPr>
          <p:cNvSpPr/>
          <p:nvPr/>
        </p:nvSpPr>
        <p:spPr>
          <a:xfrm>
            <a:off x="3403631" y="1360434"/>
            <a:ext cx="5608342" cy="5209208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с ОВЗ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(особые образовательные потребности).</a:t>
            </a:r>
          </a:p>
          <a:p>
            <a:pPr lvl="1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слуха, зрения, опорно-двигательного аппарата, РАС и др..</a:t>
            </a:r>
          </a:p>
          <a:p>
            <a:pPr lvl="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Одаренные дети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Быстрое усвоение материала, потребность в углубленном изучении.</a:t>
            </a:r>
          </a:p>
          <a:p>
            <a:pPr lvl="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с трудностями в обучении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(дислексия, дисграфия, СДВГ).</a:t>
            </a:r>
          </a:p>
          <a:p>
            <a:pPr lvl="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Инофоны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(дети, для которых русский язык не родной).</a:t>
            </a:r>
          </a:p>
          <a:p>
            <a:pPr lvl="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в сложной жизненной ситуации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(мигранты, дети из неблагополучных семей).</a:t>
            </a:r>
          </a:p>
        </p:txBody>
      </p:sp>
    </p:spTree>
    <p:extLst>
      <p:ext uri="{BB962C8B-B14F-4D97-AF65-F5344CB8AC3E}">
        <p14:creationId xmlns:p14="http://schemas.microsoft.com/office/powerpoint/2010/main" val="2773416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1C8AD4-64B9-1434-1696-5A479EBA3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">
            <a:extLst>
              <a:ext uri="{FF2B5EF4-FFF2-40B4-BE49-F238E27FC236}">
                <a16:creationId xmlns:a16="http://schemas.microsoft.com/office/drawing/2014/main" id="{AD03D1D8-AA44-54D2-4BB2-F7C3CC40F0AD}"/>
              </a:ext>
            </a:extLst>
          </p:cNvPr>
          <p:cNvGrpSpPr/>
          <p:nvPr/>
        </p:nvGrpSpPr>
        <p:grpSpPr>
          <a:xfrm>
            <a:off x="3168439" y="982054"/>
            <a:ext cx="5975561" cy="3647600"/>
            <a:chOff x="-2" y="110849"/>
            <a:chExt cx="7967413" cy="4863465"/>
          </a:xfrm>
          <a:solidFill>
            <a:schemeClr val="bg2">
              <a:lumMod val="20000"/>
              <a:lumOff val="80000"/>
            </a:schemeClr>
          </a:solidFill>
        </p:grpSpPr>
        <p:sp>
          <p:nvSpPr>
            <p:cNvPr id="4" name="Прямоугольник">
              <a:extLst>
                <a:ext uri="{FF2B5EF4-FFF2-40B4-BE49-F238E27FC236}">
                  <a16:creationId xmlns:a16="http://schemas.microsoft.com/office/drawing/2014/main" id="{C83386EC-900A-C709-F13C-784A3257BE87}"/>
                </a:ext>
              </a:extLst>
            </p:cNvPr>
            <p:cNvSpPr/>
            <p:nvPr/>
          </p:nvSpPr>
          <p:spPr>
            <a:xfrm>
              <a:off x="1642054" y="186808"/>
              <a:ext cx="6325357" cy="478569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 sz="1350" dirty="0"/>
            </a:p>
          </p:txBody>
        </p:sp>
        <p:sp>
          <p:nvSpPr>
            <p:cNvPr id="5" name="Треугольник">
              <a:extLst>
                <a:ext uri="{FF2B5EF4-FFF2-40B4-BE49-F238E27FC236}">
                  <a16:creationId xmlns:a16="http://schemas.microsoft.com/office/drawing/2014/main" id="{E006491D-9B16-5A72-21E9-EB034CF838F8}"/>
                </a:ext>
              </a:extLst>
            </p:cNvPr>
            <p:cNvSpPr/>
            <p:nvPr/>
          </p:nvSpPr>
          <p:spPr>
            <a:xfrm>
              <a:off x="-2" y="110849"/>
              <a:ext cx="1648854" cy="48634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 sz="1350"/>
            </a:p>
          </p:txBody>
        </p:sp>
      </p:grp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C732307D-5863-F4CA-101B-333BA8BB6088}"/>
              </a:ext>
            </a:extLst>
          </p:cNvPr>
          <p:cNvSpPr txBox="1"/>
          <p:nvPr/>
        </p:nvSpPr>
        <p:spPr>
          <a:xfrm>
            <a:off x="7047522" y="4340710"/>
            <a:ext cx="3599416" cy="2562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4289" tIns="34289" rIns="34289" bIns="34289">
            <a:spAutoFit/>
          </a:bodyPr>
          <a:lstStyle>
            <a:lvl1pPr>
              <a:lnSpc>
                <a:spcPct val="90000"/>
              </a:lnSpc>
              <a:defRPr sz="22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endParaRPr sz="1350" dirty="0">
              <a:latin typeface="Baskerville Old Face" panose="02020602080505020303" pitchFamily="18" charset="0"/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E0F0A669-88F9-EABD-1283-9435E94788F9}"/>
              </a:ext>
            </a:extLst>
          </p:cNvPr>
          <p:cNvSpPr txBox="1"/>
          <p:nvPr/>
        </p:nvSpPr>
        <p:spPr>
          <a:xfrm>
            <a:off x="5107309" y="4346080"/>
            <a:ext cx="1472870" cy="2562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4289" tIns="34289" rIns="34289" bIns="34289">
            <a:spAutoFit/>
          </a:bodyPr>
          <a:lstStyle>
            <a:lvl1pPr>
              <a:lnSpc>
                <a:spcPct val="90000"/>
              </a:lnSpc>
              <a:defRPr sz="22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endParaRPr sz="1350" dirty="0">
              <a:latin typeface="Baskerville Old Face" panose="02020602080505020303" pitchFamily="18" charset="0"/>
            </a:endParaRPr>
          </a:p>
        </p:txBody>
      </p:sp>
      <p:grpSp>
        <p:nvGrpSpPr>
          <p:cNvPr id="15" name="Группа 65">
            <a:extLst>
              <a:ext uri="{FF2B5EF4-FFF2-40B4-BE49-F238E27FC236}">
                <a16:creationId xmlns:a16="http://schemas.microsoft.com/office/drawing/2014/main" id="{EB0279DE-E9EE-CF17-CCFA-8BDF618D7A8A}"/>
              </a:ext>
            </a:extLst>
          </p:cNvPr>
          <p:cNvGrpSpPr/>
          <p:nvPr/>
        </p:nvGrpSpPr>
        <p:grpSpPr>
          <a:xfrm>
            <a:off x="8112290" y="308024"/>
            <a:ext cx="734940" cy="292680"/>
            <a:chOff x="192240" y="149760"/>
            <a:chExt cx="979920" cy="390240"/>
          </a:xfrm>
        </p:grpSpPr>
        <p:sp>
          <p:nvSpPr>
            <p:cNvPr id="16" name="Блок-схема: узел 66">
              <a:extLst>
                <a:ext uri="{FF2B5EF4-FFF2-40B4-BE49-F238E27FC236}">
                  <a16:creationId xmlns:a16="http://schemas.microsoft.com/office/drawing/2014/main" id="{972420EB-367F-CFD4-050D-60011BBAAEE7}"/>
                </a:ext>
              </a:extLst>
            </p:cNvPr>
            <p:cNvSpPr/>
            <p:nvPr/>
          </p:nvSpPr>
          <p:spPr>
            <a:xfrm>
              <a:off x="192240" y="149760"/>
              <a:ext cx="390240" cy="390240"/>
            </a:xfrm>
            <a:prstGeom prst="flowChartConnector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17" name="Полилиния: фигура 67">
              <a:extLst>
                <a:ext uri="{FF2B5EF4-FFF2-40B4-BE49-F238E27FC236}">
                  <a16:creationId xmlns:a16="http://schemas.microsoft.com/office/drawing/2014/main" id="{F70C854A-2C04-95DC-A694-E627C630B01B}"/>
                </a:ext>
              </a:extLst>
            </p:cNvPr>
            <p:cNvSpPr/>
            <p:nvPr/>
          </p:nvSpPr>
          <p:spPr>
            <a:xfrm>
              <a:off x="827280" y="149760"/>
              <a:ext cx="344880" cy="390240"/>
            </a:xfrm>
            <a:custGeom>
              <a:avLst/>
              <a:gdLst>
                <a:gd name="textAreaLeft" fmla="*/ 0 w 344880"/>
                <a:gd name="textAreaRight" fmla="*/ 346320 w 344880"/>
                <a:gd name="textAreaTop" fmla="*/ 0 h 390240"/>
                <a:gd name="textAreaBottom" fmla="*/ 391680 h 390240"/>
              </a:gdLst>
              <a:ahLst/>
              <a:cxnLst/>
              <a:rect l="textAreaLeft" t="textAreaTop" r="textAreaRight" b="textAreaBottom"/>
              <a:pathLst>
                <a:path w="453868" h="513620">
                  <a:moveTo>
                    <a:pt x="197058" y="0"/>
                  </a:moveTo>
                  <a:cubicBezTo>
                    <a:pt x="338890" y="0"/>
                    <a:pt x="453868" y="114978"/>
                    <a:pt x="453868" y="256810"/>
                  </a:cubicBezTo>
                  <a:cubicBezTo>
                    <a:pt x="453868" y="398642"/>
                    <a:pt x="338890" y="513620"/>
                    <a:pt x="197058" y="513620"/>
                  </a:cubicBezTo>
                  <a:cubicBezTo>
                    <a:pt x="126142" y="513620"/>
                    <a:pt x="61940" y="484876"/>
                    <a:pt x="15466" y="438402"/>
                  </a:cubicBezTo>
                  <a:lnTo>
                    <a:pt x="0" y="419657"/>
                  </a:lnTo>
                  <a:lnTo>
                    <a:pt x="15894" y="400394"/>
                  </a:lnTo>
                  <a:cubicBezTo>
                    <a:pt x="43584" y="359407"/>
                    <a:pt x="59753" y="309996"/>
                    <a:pt x="59753" y="256809"/>
                  </a:cubicBezTo>
                  <a:cubicBezTo>
                    <a:pt x="59753" y="203622"/>
                    <a:pt x="43584" y="154211"/>
                    <a:pt x="15894" y="113224"/>
                  </a:cubicBezTo>
                  <a:lnTo>
                    <a:pt x="1" y="93962"/>
                  </a:lnTo>
                  <a:lnTo>
                    <a:pt x="15466" y="75218"/>
                  </a:lnTo>
                  <a:cubicBezTo>
                    <a:pt x="61940" y="28745"/>
                    <a:pt x="126142" y="0"/>
                    <a:pt x="197058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18" name="Блок-схема: узел 68">
              <a:extLst>
                <a:ext uri="{FF2B5EF4-FFF2-40B4-BE49-F238E27FC236}">
                  <a16:creationId xmlns:a16="http://schemas.microsoft.com/office/drawing/2014/main" id="{7D666581-8863-242E-76E6-6EDF4821DFCC}"/>
                </a:ext>
              </a:extLst>
            </p:cNvPr>
            <p:cNvSpPr/>
            <p:nvPr/>
          </p:nvSpPr>
          <p:spPr>
            <a:xfrm>
              <a:off x="482760" y="149760"/>
              <a:ext cx="390240" cy="390240"/>
            </a:xfrm>
            <a:prstGeom prst="flowChartConnector">
              <a:avLst/>
            </a:prstGeom>
            <a:solidFill>
              <a:schemeClr val="accent1">
                <a:lumMod val="60000"/>
                <a:lumOff val="40000"/>
                <a:alpha val="9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</p:grpSp>
      <p:grpSp>
        <p:nvGrpSpPr>
          <p:cNvPr id="19" name="Группа 1">
            <a:extLst>
              <a:ext uri="{FF2B5EF4-FFF2-40B4-BE49-F238E27FC236}">
                <a16:creationId xmlns:a16="http://schemas.microsoft.com/office/drawing/2014/main" id="{29744902-E63C-0BA4-558B-6D6201234DE8}"/>
              </a:ext>
            </a:extLst>
          </p:cNvPr>
          <p:cNvGrpSpPr/>
          <p:nvPr/>
        </p:nvGrpSpPr>
        <p:grpSpPr>
          <a:xfrm>
            <a:off x="6747928" y="4785108"/>
            <a:ext cx="2287710" cy="156060"/>
            <a:chOff x="8948160" y="152280"/>
            <a:chExt cx="3050280" cy="208080"/>
          </a:xfrm>
        </p:grpSpPr>
        <p:sp>
          <p:nvSpPr>
            <p:cNvPr id="20" name="Прямоугольник: скругленные углы 5">
              <a:extLst>
                <a:ext uri="{FF2B5EF4-FFF2-40B4-BE49-F238E27FC236}">
                  <a16:creationId xmlns:a16="http://schemas.microsoft.com/office/drawing/2014/main" id="{44018286-563B-4E5F-AD55-E74771D848E0}"/>
                </a:ext>
              </a:extLst>
            </p:cNvPr>
            <p:cNvSpPr/>
            <p:nvPr/>
          </p:nvSpPr>
          <p:spPr>
            <a:xfrm>
              <a:off x="894816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1" name="Прямоугольник: скругленные углы 6">
              <a:extLst>
                <a:ext uri="{FF2B5EF4-FFF2-40B4-BE49-F238E27FC236}">
                  <a16:creationId xmlns:a16="http://schemas.microsoft.com/office/drawing/2014/main" id="{96BCD626-8826-2B0F-AB34-F60E7E6F430D}"/>
                </a:ext>
              </a:extLst>
            </p:cNvPr>
            <p:cNvSpPr/>
            <p:nvPr/>
          </p:nvSpPr>
          <p:spPr>
            <a:xfrm>
              <a:off x="957744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2" name="Прямоугольник: скругленные углы 7">
              <a:extLst>
                <a:ext uri="{FF2B5EF4-FFF2-40B4-BE49-F238E27FC236}">
                  <a16:creationId xmlns:a16="http://schemas.microsoft.com/office/drawing/2014/main" id="{260DFB38-49F5-6DB0-FA67-F9A01E241C9E}"/>
                </a:ext>
              </a:extLst>
            </p:cNvPr>
            <p:cNvSpPr/>
            <p:nvPr/>
          </p:nvSpPr>
          <p:spPr>
            <a:xfrm>
              <a:off x="1020672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3" name="Прямоугольник: скругленные углы 8">
              <a:extLst>
                <a:ext uri="{FF2B5EF4-FFF2-40B4-BE49-F238E27FC236}">
                  <a16:creationId xmlns:a16="http://schemas.microsoft.com/office/drawing/2014/main" id="{C23D8DC4-B8E7-7844-E1A0-EC1A9C6618C6}"/>
                </a:ext>
              </a:extLst>
            </p:cNvPr>
            <p:cNvSpPr/>
            <p:nvPr/>
          </p:nvSpPr>
          <p:spPr>
            <a:xfrm>
              <a:off x="1083600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4" name="Прямоугольник: скругленные углы 9">
              <a:extLst>
                <a:ext uri="{FF2B5EF4-FFF2-40B4-BE49-F238E27FC236}">
                  <a16:creationId xmlns:a16="http://schemas.microsoft.com/office/drawing/2014/main" id="{689BF281-2ED5-32F9-915A-CF049AE6015B}"/>
                </a:ext>
              </a:extLst>
            </p:cNvPr>
            <p:cNvSpPr/>
            <p:nvPr/>
          </p:nvSpPr>
          <p:spPr>
            <a:xfrm>
              <a:off x="1146528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</p:grpSp>
      <p:grpSp>
        <p:nvGrpSpPr>
          <p:cNvPr id="32" name="Группа">
            <a:extLst>
              <a:ext uri="{FF2B5EF4-FFF2-40B4-BE49-F238E27FC236}">
                <a16:creationId xmlns:a16="http://schemas.microsoft.com/office/drawing/2014/main" id="{46EDEF21-A332-D1CF-3E6B-D405CF4DE135}"/>
              </a:ext>
            </a:extLst>
          </p:cNvPr>
          <p:cNvGrpSpPr/>
          <p:nvPr/>
        </p:nvGrpSpPr>
        <p:grpSpPr>
          <a:xfrm>
            <a:off x="-27633" y="1689207"/>
            <a:ext cx="5563544" cy="2632206"/>
            <a:chOff x="62247" y="2142"/>
            <a:chExt cx="7418058" cy="3509606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33" name="Прямоугольник">
              <a:extLst>
                <a:ext uri="{FF2B5EF4-FFF2-40B4-BE49-F238E27FC236}">
                  <a16:creationId xmlns:a16="http://schemas.microsoft.com/office/drawing/2014/main" id="{BAD7E5DC-F4CB-DD65-B996-F5652DAAEEAB}"/>
                </a:ext>
              </a:extLst>
            </p:cNvPr>
            <p:cNvSpPr/>
            <p:nvPr/>
          </p:nvSpPr>
          <p:spPr>
            <a:xfrm>
              <a:off x="62247" y="2142"/>
              <a:ext cx="6246801" cy="3509605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  <a:r>
                <a:rPr lang="ru-RU" sz="2000" b="1" dirty="0"/>
                <a:t>	</a:t>
              </a:r>
              <a:endParaRPr sz="2400" b="1" dirty="0">
                <a:latin typeface="Baskerville Old Face" panose="02020602080505020303" pitchFamily="18" charset="0"/>
              </a:endParaRPr>
            </a:p>
          </p:txBody>
        </p:sp>
        <p:sp>
          <p:nvSpPr>
            <p:cNvPr id="34" name="Треугольник">
              <a:extLst>
                <a:ext uri="{FF2B5EF4-FFF2-40B4-BE49-F238E27FC236}">
                  <a16:creationId xmlns:a16="http://schemas.microsoft.com/office/drawing/2014/main" id="{806C8238-361F-B9E9-B498-DED5520F68AB}"/>
                </a:ext>
              </a:extLst>
            </p:cNvPr>
            <p:cNvSpPr/>
            <p:nvPr/>
          </p:nvSpPr>
          <p:spPr>
            <a:xfrm>
              <a:off x="6237290" y="2142"/>
              <a:ext cx="1243015" cy="35096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  <a:endParaRPr sz="1350"/>
            </a:p>
          </p:txBody>
        </p:sp>
      </p:grpSp>
      <p:pic>
        <p:nvPicPr>
          <p:cNvPr id="6" name="Рисунок 5" descr="Изображение выглядит как текс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7B0679C5-D96C-DB4E-579F-F95552F811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80" y="153959"/>
            <a:ext cx="1163785" cy="146168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E094446-0CD8-DC37-8D4F-2B8D4E69DE7B}"/>
              </a:ext>
            </a:extLst>
          </p:cNvPr>
          <p:cNvSpPr txBox="1"/>
          <p:nvPr/>
        </p:nvSpPr>
        <p:spPr>
          <a:xfrm>
            <a:off x="119611" y="2064655"/>
            <a:ext cx="327585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организации образовательного процесса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DF5F41CF-FC8E-1C50-6B98-0FB69357F439}"/>
              </a:ext>
            </a:extLst>
          </p:cNvPr>
          <p:cNvSpPr/>
          <p:nvPr/>
        </p:nvSpPr>
        <p:spPr>
          <a:xfrm>
            <a:off x="2704828" y="80390"/>
            <a:ext cx="5367180" cy="662155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Дифференциация и индивидуализация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Разные уровни заданий (базовый, продвинутый, упрощенный).</a:t>
            </a:r>
          </a:p>
          <a:p>
            <a:pPr lvl="0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Гибкие сроки сдачи работ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 с особенностями.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Подача информации в 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разных форматах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(текст, аудио, видео, инфографика).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Вариативность форм работы (индивидуальные, парные, групповые задания).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технологий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Цифровые платформы с адаптивным обучением (например, 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ЯКласс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Учи.ру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ru-RU" b="1" dirty="0"/>
              <a:t> 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Психолого-педагогическое сопровождение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 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тьюторов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логопедов, дефектологов.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Социальные педагоги для помощи детям из неблагополучных семей.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Гибкая система оценивания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Альтернативные формы контроля (устные ответы, проекты, портфолио).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Акцент на 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прогрессе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не только на результате.</a:t>
            </a:r>
          </a:p>
          <a:p>
            <a:pPr lvl="0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46144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6CE62-A524-5F18-1148-0CFB1517F7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">
            <a:extLst>
              <a:ext uri="{FF2B5EF4-FFF2-40B4-BE49-F238E27FC236}">
                <a16:creationId xmlns:a16="http://schemas.microsoft.com/office/drawing/2014/main" id="{B6CE4234-CB7A-CF11-4E6B-1BF76BD07D2D}"/>
              </a:ext>
            </a:extLst>
          </p:cNvPr>
          <p:cNvGrpSpPr/>
          <p:nvPr/>
        </p:nvGrpSpPr>
        <p:grpSpPr>
          <a:xfrm>
            <a:off x="3168439" y="982054"/>
            <a:ext cx="5975561" cy="3647600"/>
            <a:chOff x="-2" y="110849"/>
            <a:chExt cx="7967413" cy="4863465"/>
          </a:xfrm>
          <a:solidFill>
            <a:schemeClr val="bg2">
              <a:lumMod val="20000"/>
              <a:lumOff val="80000"/>
            </a:schemeClr>
          </a:solidFill>
        </p:grpSpPr>
        <p:sp>
          <p:nvSpPr>
            <p:cNvPr id="4" name="Прямоугольник">
              <a:extLst>
                <a:ext uri="{FF2B5EF4-FFF2-40B4-BE49-F238E27FC236}">
                  <a16:creationId xmlns:a16="http://schemas.microsoft.com/office/drawing/2014/main" id="{86F96DB4-0C84-D969-EE78-BB3DA43BECAC}"/>
                </a:ext>
              </a:extLst>
            </p:cNvPr>
            <p:cNvSpPr/>
            <p:nvPr/>
          </p:nvSpPr>
          <p:spPr>
            <a:xfrm>
              <a:off x="1642054" y="186808"/>
              <a:ext cx="6325357" cy="478569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 sz="1350" dirty="0"/>
            </a:p>
          </p:txBody>
        </p:sp>
        <p:sp>
          <p:nvSpPr>
            <p:cNvPr id="5" name="Треугольник">
              <a:extLst>
                <a:ext uri="{FF2B5EF4-FFF2-40B4-BE49-F238E27FC236}">
                  <a16:creationId xmlns:a16="http://schemas.microsoft.com/office/drawing/2014/main" id="{92B7BA36-FF4D-10CA-F108-036EC0A1CE8C}"/>
                </a:ext>
              </a:extLst>
            </p:cNvPr>
            <p:cNvSpPr/>
            <p:nvPr/>
          </p:nvSpPr>
          <p:spPr>
            <a:xfrm>
              <a:off x="-2" y="110849"/>
              <a:ext cx="1648854" cy="48634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 sz="1350"/>
            </a:p>
          </p:txBody>
        </p:sp>
      </p:grp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71C6D4E9-9A08-3C37-2E44-429796A3EB79}"/>
              </a:ext>
            </a:extLst>
          </p:cNvPr>
          <p:cNvSpPr txBox="1"/>
          <p:nvPr/>
        </p:nvSpPr>
        <p:spPr>
          <a:xfrm>
            <a:off x="7047522" y="4340710"/>
            <a:ext cx="3599416" cy="2562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4289" tIns="34289" rIns="34289" bIns="34289">
            <a:spAutoFit/>
          </a:bodyPr>
          <a:lstStyle>
            <a:lvl1pPr>
              <a:lnSpc>
                <a:spcPct val="90000"/>
              </a:lnSpc>
              <a:defRPr sz="22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endParaRPr sz="1350" dirty="0">
              <a:latin typeface="Baskerville Old Face" panose="02020602080505020303" pitchFamily="18" charset="0"/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219AA94C-6AF8-910C-277A-3A776DCBF681}"/>
              </a:ext>
            </a:extLst>
          </p:cNvPr>
          <p:cNvSpPr txBox="1"/>
          <p:nvPr/>
        </p:nvSpPr>
        <p:spPr>
          <a:xfrm>
            <a:off x="5107309" y="4346080"/>
            <a:ext cx="1472870" cy="2562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4289" tIns="34289" rIns="34289" bIns="34289">
            <a:spAutoFit/>
          </a:bodyPr>
          <a:lstStyle>
            <a:lvl1pPr>
              <a:lnSpc>
                <a:spcPct val="90000"/>
              </a:lnSpc>
              <a:defRPr sz="22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endParaRPr sz="1350" dirty="0">
              <a:latin typeface="Baskerville Old Face" panose="02020602080505020303" pitchFamily="18" charset="0"/>
            </a:endParaRPr>
          </a:p>
        </p:txBody>
      </p:sp>
      <p:grpSp>
        <p:nvGrpSpPr>
          <p:cNvPr id="15" name="Группа 65">
            <a:extLst>
              <a:ext uri="{FF2B5EF4-FFF2-40B4-BE49-F238E27FC236}">
                <a16:creationId xmlns:a16="http://schemas.microsoft.com/office/drawing/2014/main" id="{F12782C9-55BD-87C5-33E9-AE0BA90FF573}"/>
              </a:ext>
            </a:extLst>
          </p:cNvPr>
          <p:cNvGrpSpPr/>
          <p:nvPr/>
        </p:nvGrpSpPr>
        <p:grpSpPr>
          <a:xfrm>
            <a:off x="8112290" y="308024"/>
            <a:ext cx="734940" cy="292680"/>
            <a:chOff x="192240" y="149760"/>
            <a:chExt cx="979920" cy="390240"/>
          </a:xfrm>
        </p:grpSpPr>
        <p:sp>
          <p:nvSpPr>
            <p:cNvPr id="16" name="Блок-схема: узел 66">
              <a:extLst>
                <a:ext uri="{FF2B5EF4-FFF2-40B4-BE49-F238E27FC236}">
                  <a16:creationId xmlns:a16="http://schemas.microsoft.com/office/drawing/2014/main" id="{29DF831C-9693-FB7D-D9D1-C0BCF0A1CAC6}"/>
                </a:ext>
              </a:extLst>
            </p:cNvPr>
            <p:cNvSpPr/>
            <p:nvPr/>
          </p:nvSpPr>
          <p:spPr>
            <a:xfrm>
              <a:off x="192240" y="149760"/>
              <a:ext cx="390240" cy="390240"/>
            </a:xfrm>
            <a:prstGeom prst="flowChartConnector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17" name="Полилиния: фигура 67">
              <a:extLst>
                <a:ext uri="{FF2B5EF4-FFF2-40B4-BE49-F238E27FC236}">
                  <a16:creationId xmlns:a16="http://schemas.microsoft.com/office/drawing/2014/main" id="{A6E40E7E-EB4F-6142-346C-414B70427973}"/>
                </a:ext>
              </a:extLst>
            </p:cNvPr>
            <p:cNvSpPr/>
            <p:nvPr/>
          </p:nvSpPr>
          <p:spPr>
            <a:xfrm>
              <a:off x="827280" y="149760"/>
              <a:ext cx="344880" cy="390240"/>
            </a:xfrm>
            <a:custGeom>
              <a:avLst/>
              <a:gdLst>
                <a:gd name="textAreaLeft" fmla="*/ 0 w 344880"/>
                <a:gd name="textAreaRight" fmla="*/ 346320 w 344880"/>
                <a:gd name="textAreaTop" fmla="*/ 0 h 390240"/>
                <a:gd name="textAreaBottom" fmla="*/ 391680 h 390240"/>
              </a:gdLst>
              <a:ahLst/>
              <a:cxnLst/>
              <a:rect l="textAreaLeft" t="textAreaTop" r="textAreaRight" b="textAreaBottom"/>
              <a:pathLst>
                <a:path w="453868" h="513620">
                  <a:moveTo>
                    <a:pt x="197058" y="0"/>
                  </a:moveTo>
                  <a:cubicBezTo>
                    <a:pt x="338890" y="0"/>
                    <a:pt x="453868" y="114978"/>
                    <a:pt x="453868" y="256810"/>
                  </a:cubicBezTo>
                  <a:cubicBezTo>
                    <a:pt x="453868" y="398642"/>
                    <a:pt x="338890" y="513620"/>
                    <a:pt x="197058" y="513620"/>
                  </a:cubicBezTo>
                  <a:cubicBezTo>
                    <a:pt x="126142" y="513620"/>
                    <a:pt x="61940" y="484876"/>
                    <a:pt x="15466" y="438402"/>
                  </a:cubicBezTo>
                  <a:lnTo>
                    <a:pt x="0" y="419657"/>
                  </a:lnTo>
                  <a:lnTo>
                    <a:pt x="15894" y="400394"/>
                  </a:lnTo>
                  <a:cubicBezTo>
                    <a:pt x="43584" y="359407"/>
                    <a:pt x="59753" y="309996"/>
                    <a:pt x="59753" y="256809"/>
                  </a:cubicBezTo>
                  <a:cubicBezTo>
                    <a:pt x="59753" y="203622"/>
                    <a:pt x="43584" y="154211"/>
                    <a:pt x="15894" y="113224"/>
                  </a:cubicBezTo>
                  <a:lnTo>
                    <a:pt x="1" y="93962"/>
                  </a:lnTo>
                  <a:lnTo>
                    <a:pt x="15466" y="75218"/>
                  </a:lnTo>
                  <a:cubicBezTo>
                    <a:pt x="61940" y="28745"/>
                    <a:pt x="126142" y="0"/>
                    <a:pt x="197058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18" name="Блок-схема: узел 68">
              <a:extLst>
                <a:ext uri="{FF2B5EF4-FFF2-40B4-BE49-F238E27FC236}">
                  <a16:creationId xmlns:a16="http://schemas.microsoft.com/office/drawing/2014/main" id="{58DF1B00-406A-F27A-E997-5F292339DF3F}"/>
                </a:ext>
              </a:extLst>
            </p:cNvPr>
            <p:cNvSpPr/>
            <p:nvPr/>
          </p:nvSpPr>
          <p:spPr>
            <a:xfrm>
              <a:off x="482760" y="149760"/>
              <a:ext cx="390240" cy="390240"/>
            </a:xfrm>
            <a:prstGeom prst="flowChartConnector">
              <a:avLst/>
            </a:prstGeom>
            <a:solidFill>
              <a:schemeClr val="accent1">
                <a:lumMod val="60000"/>
                <a:lumOff val="40000"/>
                <a:alpha val="9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</p:grpSp>
      <p:grpSp>
        <p:nvGrpSpPr>
          <p:cNvPr id="19" name="Группа 1">
            <a:extLst>
              <a:ext uri="{FF2B5EF4-FFF2-40B4-BE49-F238E27FC236}">
                <a16:creationId xmlns:a16="http://schemas.microsoft.com/office/drawing/2014/main" id="{6B3E9815-AE50-86C1-E84F-0DCEAC3FDCC4}"/>
              </a:ext>
            </a:extLst>
          </p:cNvPr>
          <p:cNvGrpSpPr/>
          <p:nvPr/>
        </p:nvGrpSpPr>
        <p:grpSpPr>
          <a:xfrm>
            <a:off x="6747928" y="4785108"/>
            <a:ext cx="2287710" cy="156060"/>
            <a:chOff x="8948160" y="152280"/>
            <a:chExt cx="3050280" cy="208080"/>
          </a:xfrm>
        </p:grpSpPr>
        <p:sp>
          <p:nvSpPr>
            <p:cNvPr id="20" name="Прямоугольник: скругленные углы 5">
              <a:extLst>
                <a:ext uri="{FF2B5EF4-FFF2-40B4-BE49-F238E27FC236}">
                  <a16:creationId xmlns:a16="http://schemas.microsoft.com/office/drawing/2014/main" id="{D14AE471-11AE-F448-CF00-FB52D3CCF114}"/>
                </a:ext>
              </a:extLst>
            </p:cNvPr>
            <p:cNvSpPr/>
            <p:nvPr/>
          </p:nvSpPr>
          <p:spPr>
            <a:xfrm>
              <a:off x="894816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1" name="Прямоугольник: скругленные углы 6">
              <a:extLst>
                <a:ext uri="{FF2B5EF4-FFF2-40B4-BE49-F238E27FC236}">
                  <a16:creationId xmlns:a16="http://schemas.microsoft.com/office/drawing/2014/main" id="{355A679C-588D-5116-5D3C-E2C9BCC9F427}"/>
                </a:ext>
              </a:extLst>
            </p:cNvPr>
            <p:cNvSpPr/>
            <p:nvPr/>
          </p:nvSpPr>
          <p:spPr>
            <a:xfrm>
              <a:off x="957744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2" name="Прямоугольник: скругленные углы 7">
              <a:extLst>
                <a:ext uri="{FF2B5EF4-FFF2-40B4-BE49-F238E27FC236}">
                  <a16:creationId xmlns:a16="http://schemas.microsoft.com/office/drawing/2014/main" id="{89578EBA-EEB1-A09F-6669-911315882FC8}"/>
                </a:ext>
              </a:extLst>
            </p:cNvPr>
            <p:cNvSpPr/>
            <p:nvPr/>
          </p:nvSpPr>
          <p:spPr>
            <a:xfrm>
              <a:off x="1020672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3" name="Прямоугольник: скругленные углы 8">
              <a:extLst>
                <a:ext uri="{FF2B5EF4-FFF2-40B4-BE49-F238E27FC236}">
                  <a16:creationId xmlns:a16="http://schemas.microsoft.com/office/drawing/2014/main" id="{B09F3DF4-053F-A587-E95D-D0C816011D63}"/>
                </a:ext>
              </a:extLst>
            </p:cNvPr>
            <p:cNvSpPr/>
            <p:nvPr/>
          </p:nvSpPr>
          <p:spPr>
            <a:xfrm>
              <a:off x="1083600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4" name="Прямоугольник: скругленные углы 9">
              <a:extLst>
                <a:ext uri="{FF2B5EF4-FFF2-40B4-BE49-F238E27FC236}">
                  <a16:creationId xmlns:a16="http://schemas.microsoft.com/office/drawing/2014/main" id="{DA279F08-A0D6-0C42-583B-E3028D7EF37C}"/>
                </a:ext>
              </a:extLst>
            </p:cNvPr>
            <p:cNvSpPr/>
            <p:nvPr/>
          </p:nvSpPr>
          <p:spPr>
            <a:xfrm>
              <a:off x="1146528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</p:grpSp>
      <p:grpSp>
        <p:nvGrpSpPr>
          <p:cNvPr id="32" name="Группа">
            <a:extLst>
              <a:ext uri="{FF2B5EF4-FFF2-40B4-BE49-F238E27FC236}">
                <a16:creationId xmlns:a16="http://schemas.microsoft.com/office/drawing/2014/main" id="{0F10F588-5784-279F-A656-F3F1901A8C93}"/>
              </a:ext>
            </a:extLst>
          </p:cNvPr>
          <p:cNvGrpSpPr/>
          <p:nvPr/>
        </p:nvGrpSpPr>
        <p:grpSpPr>
          <a:xfrm>
            <a:off x="-27633" y="1689207"/>
            <a:ext cx="5563544" cy="2632206"/>
            <a:chOff x="62247" y="2142"/>
            <a:chExt cx="7418058" cy="3509606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33" name="Прямоугольник">
              <a:extLst>
                <a:ext uri="{FF2B5EF4-FFF2-40B4-BE49-F238E27FC236}">
                  <a16:creationId xmlns:a16="http://schemas.microsoft.com/office/drawing/2014/main" id="{6967E580-40E2-1955-DB60-3F69E440FC85}"/>
                </a:ext>
              </a:extLst>
            </p:cNvPr>
            <p:cNvSpPr/>
            <p:nvPr/>
          </p:nvSpPr>
          <p:spPr>
            <a:xfrm>
              <a:off x="62247" y="2142"/>
              <a:ext cx="6246801" cy="3509605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  <a:r>
                <a:rPr lang="ru-RU" sz="2000" b="1" dirty="0"/>
                <a:t>	</a:t>
              </a:r>
              <a:endParaRPr sz="2400" b="1" dirty="0">
                <a:latin typeface="Baskerville Old Face" panose="02020602080505020303" pitchFamily="18" charset="0"/>
              </a:endParaRPr>
            </a:p>
          </p:txBody>
        </p:sp>
        <p:sp>
          <p:nvSpPr>
            <p:cNvPr id="34" name="Треугольник">
              <a:extLst>
                <a:ext uri="{FF2B5EF4-FFF2-40B4-BE49-F238E27FC236}">
                  <a16:creationId xmlns:a16="http://schemas.microsoft.com/office/drawing/2014/main" id="{AFD96E00-7723-243B-6D4D-D3405D52D6D0}"/>
                </a:ext>
              </a:extLst>
            </p:cNvPr>
            <p:cNvSpPr/>
            <p:nvPr/>
          </p:nvSpPr>
          <p:spPr>
            <a:xfrm>
              <a:off x="6237290" y="2142"/>
              <a:ext cx="1243015" cy="35096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  <a:endParaRPr sz="1350"/>
            </a:p>
          </p:txBody>
        </p:sp>
      </p:grpSp>
      <p:pic>
        <p:nvPicPr>
          <p:cNvPr id="6" name="Рисунок 5" descr="Изображение выглядит как текс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CDE438B7-2E1B-5438-14CD-EDB3F9CE68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62" y="116632"/>
            <a:ext cx="1163785" cy="146168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52AAE95-199D-9FA0-4557-3CE28FDAAB30}"/>
              </a:ext>
            </a:extLst>
          </p:cNvPr>
          <p:cNvSpPr txBox="1"/>
          <p:nvPr/>
        </p:nvSpPr>
        <p:spPr>
          <a:xfrm>
            <a:off x="246262" y="2420887"/>
            <a:ext cx="24182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рекомендации:</a:t>
            </a:r>
          </a:p>
          <a:p>
            <a:endParaRPr lang="ru-RU" b="1" dirty="0"/>
          </a:p>
          <a:p>
            <a:endParaRPr lang="ru-RU" b="1" dirty="0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A186FA7F-BB03-E0A4-6900-B3C9C300DC53}"/>
              </a:ext>
            </a:extLst>
          </p:cNvPr>
          <p:cNvSpPr/>
          <p:nvPr/>
        </p:nvSpPr>
        <p:spPr>
          <a:xfrm>
            <a:off x="3020231" y="1844824"/>
            <a:ext cx="5107532" cy="3417283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Используйте 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визуальные опоры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(схемы, картинки, жесты).</a:t>
            </a:r>
          </a:p>
          <a:p>
            <a:pPr lvl="0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 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(например: «Реши задачу устно, письменно или на компьютере»).</a:t>
            </a:r>
          </a:p>
          <a:p>
            <a:pPr lvl="0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Чередуйте виды деятельности, чтобы удержать внимание всех детей.</a:t>
            </a:r>
          </a:p>
          <a:p>
            <a:pPr lvl="0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72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BBED50-9222-E997-D747-B2B532B695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">
            <a:extLst>
              <a:ext uri="{FF2B5EF4-FFF2-40B4-BE49-F238E27FC236}">
                <a16:creationId xmlns:a16="http://schemas.microsoft.com/office/drawing/2014/main" id="{037A26EF-BC38-1CB3-7F18-00A42AA88E84}"/>
              </a:ext>
            </a:extLst>
          </p:cNvPr>
          <p:cNvGrpSpPr/>
          <p:nvPr/>
        </p:nvGrpSpPr>
        <p:grpSpPr>
          <a:xfrm>
            <a:off x="2647299" y="960451"/>
            <a:ext cx="5975561" cy="3647600"/>
            <a:chOff x="-2" y="110849"/>
            <a:chExt cx="7967413" cy="4863465"/>
          </a:xfrm>
          <a:solidFill>
            <a:schemeClr val="bg2">
              <a:lumMod val="20000"/>
              <a:lumOff val="80000"/>
            </a:schemeClr>
          </a:solidFill>
        </p:grpSpPr>
        <p:sp>
          <p:nvSpPr>
            <p:cNvPr id="4" name="Прямоугольник">
              <a:extLst>
                <a:ext uri="{FF2B5EF4-FFF2-40B4-BE49-F238E27FC236}">
                  <a16:creationId xmlns:a16="http://schemas.microsoft.com/office/drawing/2014/main" id="{F3F1CD7A-06BD-CC0C-7560-FEE60A426628}"/>
                </a:ext>
              </a:extLst>
            </p:cNvPr>
            <p:cNvSpPr/>
            <p:nvPr/>
          </p:nvSpPr>
          <p:spPr>
            <a:xfrm>
              <a:off x="1642054" y="186808"/>
              <a:ext cx="6325357" cy="478569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 sz="1350" dirty="0"/>
            </a:p>
          </p:txBody>
        </p:sp>
        <p:sp>
          <p:nvSpPr>
            <p:cNvPr id="5" name="Треугольник">
              <a:extLst>
                <a:ext uri="{FF2B5EF4-FFF2-40B4-BE49-F238E27FC236}">
                  <a16:creationId xmlns:a16="http://schemas.microsoft.com/office/drawing/2014/main" id="{8210F88C-5A49-FA9B-0317-84FC599332E0}"/>
                </a:ext>
              </a:extLst>
            </p:cNvPr>
            <p:cNvSpPr/>
            <p:nvPr/>
          </p:nvSpPr>
          <p:spPr>
            <a:xfrm>
              <a:off x="-2" y="110849"/>
              <a:ext cx="1648854" cy="48634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 sz="1350"/>
            </a:p>
          </p:txBody>
        </p:sp>
      </p:grp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7F64274F-132C-B000-1ED0-4573E8997992}"/>
              </a:ext>
            </a:extLst>
          </p:cNvPr>
          <p:cNvSpPr txBox="1"/>
          <p:nvPr/>
        </p:nvSpPr>
        <p:spPr>
          <a:xfrm>
            <a:off x="7047522" y="4340710"/>
            <a:ext cx="3599416" cy="2562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4289" tIns="34289" rIns="34289" bIns="34289">
            <a:spAutoFit/>
          </a:bodyPr>
          <a:lstStyle>
            <a:lvl1pPr>
              <a:lnSpc>
                <a:spcPct val="90000"/>
              </a:lnSpc>
              <a:defRPr sz="22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endParaRPr sz="1350" dirty="0">
              <a:latin typeface="Baskerville Old Face" panose="02020602080505020303" pitchFamily="18" charset="0"/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C9373FD0-BC93-5DF2-8AC2-6F9772187E23}"/>
              </a:ext>
            </a:extLst>
          </p:cNvPr>
          <p:cNvSpPr txBox="1"/>
          <p:nvPr/>
        </p:nvSpPr>
        <p:spPr>
          <a:xfrm>
            <a:off x="5107309" y="4346080"/>
            <a:ext cx="1472870" cy="2562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4289" tIns="34289" rIns="34289" bIns="34289">
            <a:spAutoFit/>
          </a:bodyPr>
          <a:lstStyle>
            <a:lvl1pPr>
              <a:lnSpc>
                <a:spcPct val="90000"/>
              </a:lnSpc>
              <a:defRPr sz="22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endParaRPr sz="1350" dirty="0">
              <a:latin typeface="Baskerville Old Face" panose="02020602080505020303" pitchFamily="18" charset="0"/>
            </a:endParaRPr>
          </a:p>
        </p:txBody>
      </p:sp>
      <p:grpSp>
        <p:nvGrpSpPr>
          <p:cNvPr id="15" name="Группа 65">
            <a:extLst>
              <a:ext uri="{FF2B5EF4-FFF2-40B4-BE49-F238E27FC236}">
                <a16:creationId xmlns:a16="http://schemas.microsoft.com/office/drawing/2014/main" id="{002ABB76-4E1A-9689-3D89-9D34A0DDE8E3}"/>
              </a:ext>
            </a:extLst>
          </p:cNvPr>
          <p:cNvGrpSpPr/>
          <p:nvPr/>
        </p:nvGrpSpPr>
        <p:grpSpPr>
          <a:xfrm>
            <a:off x="8112290" y="308024"/>
            <a:ext cx="734940" cy="292680"/>
            <a:chOff x="192240" y="149760"/>
            <a:chExt cx="979920" cy="390240"/>
          </a:xfrm>
        </p:grpSpPr>
        <p:sp>
          <p:nvSpPr>
            <p:cNvPr id="16" name="Блок-схема: узел 66">
              <a:extLst>
                <a:ext uri="{FF2B5EF4-FFF2-40B4-BE49-F238E27FC236}">
                  <a16:creationId xmlns:a16="http://schemas.microsoft.com/office/drawing/2014/main" id="{788C7BDC-4810-7263-C151-0EF90FF31CC7}"/>
                </a:ext>
              </a:extLst>
            </p:cNvPr>
            <p:cNvSpPr/>
            <p:nvPr/>
          </p:nvSpPr>
          <p:spPr>
            <a:xfrm>
              <a:off x="192240" y="149760"/>
              <a:ext cx="390240" cy="390240"/>
            </a:xfrm>
            <a:prstGeom prst="flowChartConnector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17" name="Полилиния: фигура 67">
              <a:extLst>
                <a:ext uri="{FF2B5EF4-FFF2-40B4-BE49-F238E27FC236}">
                  <a16:creationId xmlns:a16="http://schemas.microsoft.com/office/drawing/2014/main" id="{59CFED6B-AD31-7E9E-AD86-7BE13FE1541B}"/>
                </a:ext>
              </a:extLst>
            </p:cNvPr>
            <p:cNvSpPr/>
            <p:nvPr/>
          </p:nvSpPr>
          <p:spPr>
            <a:xfrm>
              <a:off x="827280" y="149760"/>
              <a:ext cx="344880" cy="390240"/>
            </a:xfrm>
            <a:custGeom>
              <a:avLst/>
              <a:gdLst>
                <a:gd name="textAreaLeft" fmla="*/ 0 w 344880"/>
                <a:gd name="textAreaRight" fmla="*/ 346320 w 344880"/>
                <a:gd name="textAreaTop" fmla="*/ 0 h 390240"/>
                <a:gd name="textAreaBottom" fmla="*/ 391680 h 390240"/>
              </a:gdLst>
              <a:ahLst/>
              <a:cxnLst/>
              <a:rect l="textAreaLeft" t="textAreaTop" r="textAreaRight" b="textAreaBottom"/>
              <a:pathLst>
                <a:path w="453868" h="513620">
                  <a:moveTo>
                    <a:pt x="197058" y="0"/>
                  </a:moveTo>
                  <a:cubicBezTo>
                    <a:pt x="338890" y="0"/>
                    <a:pt x="453868" y="114978"/>
                    <a:pt x="453868" y="256810"/>
                  </a:cubicBezTo>
                  <a:cubicBezTo>
                    <a:pt x="453868" y="398642"/>
                    <a:pt x="338890" y="513620"/>
                    <a:pt x="197058" y="513620"/>
                  </a:cubicBezTo>
                  <a:cubicBezTo>
                    <a:pt x="126142" y="513620"/>
                    <a:pt x="61940" y="484876"/>
                    <a:pt x="15466" y="438402"/>
                  </a:cubicBezTo>
                  <a:lnTo>
                    <a:pt x="0" y="419657"/>
                  </a:lnTo>
                  <a:lnTo>
                    <a:pt x="15894" y="400394"/>
                  </a:lnTo>
                  <a:cubicBezTo>
                    <a:pt x="43584" y="359407"/>
                    <a:pt x="59753" y="309996"/>
                    <a:pt x="59753" y="256809"/>
                  </a:cubicBezTo>
                  <a:cubicBezTo>
                    <a:pt x="59753" y="203622"/>
                    <a:pt x="43584" y="154211"/>
                    <a:pt x="15894" y="113224"/>
                  </a:cubicBezTo>
                  <a:lnTo>
                    <a:pt x="1" y="93962"/>
                  </a:lnTo>
                  <a:lnTo>
                    <a:pt x="15466" y="75218"/>
                  </a:lnTo>
                  <a:cubicBezTo>
                    <a:pt x="61940" y="28745"/>
                    <a:pt x="126142" y="0"/>
                    <a:pt x="197058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18" name="Блок-схема: узел 68">
              <a:extLst>
                <a:ext uri="{FF2B5EF4-FFF2-40B4-BE49-F238E27FC236}">
                  <a16:creationId xmlns:a16="http://schemas.microsoft.com/office/drawing/2014/main" id="{F2E8BB44-B246-CE87-52D6-6F94C0B38007}"/>
                </a:ext>
              </a:extLst>
            </p:cNvPr>
            <p:cNvSpPr/>
            <p:nvPr/>
          </p:nvSpPr>
          <p:spPr>
            <a:xfrm>
              <a:off x="482760" y="149760"/>
              <a:ext cx="390240" cy="390240"/>
            </a:xfrm>
            <a:prstGeom prst="flowChartConnector">
              <a:avLst/>
            </a:prstGeom>
            <a:solidFill>
              <a:schemeClr val="accent1">
                <a:lumMod val="60000"/>
                <a:lumOff val="40000"/>
                <a:alpha val="9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</p:grpSp>
      <p:grpSp>
        <p:nvGrpSpPr>
          <p:cNvPr id="19" name="Группа 1">
            <a:extLst>
              <a:ext uri="{FF2B5EF4-FFF2-40B4-BE49-F238E27FC236}">
                <a16:creationId xmlns:a16="http://schemas.microsoft.com/office/drawing/2014/main" id="{D10A2A67-1951-C46E-3B7E-A23AC6B78E62}"/>
              </a:ext>
            </a:extLst>
          </p:cNvPr>
          <p:cNvGrpSpPr/>
          <p:nvPr/>
        </p:nvGrpSpPr>
        <p:grpSpPr>
          <a:xfrm>
            <a:off x="6747928" y="4785108"/>
            <a:ext cx="2287710" cy="156060"/>
            <a:chOff x="8948160" y="152280"/>
            <a:chExt cx="3050280" cy="208080"/>
          </a:xfrm>
        </p:grpSpPr>
        <p:sp>
          <p:nvSpPr>
            <p:cNvPr id="20" name="Прямоугольник: скругленные углы 5">
              <a:extLst>
                <a:ext uri="{FF2B5EF4-FFF2-40B4-BE49-F238E27FC236}">
                  <a16:creationId xmlns:a16="http://schemas.microsoft.com/office/drawing/2014/main" id="{3AE264D4-FC24-B677-518C-51D0D27BF111}"/>
                </a:ext>
              </a:extLst>
            </p:cNvPr>
            <p:cNvSpPr/>
            <p:nvPr/>
          </p:nvSpPr>
          <p:spPr>
            <a:xfrm>
              <a:off x="894816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1" name="Прямоугольник: скругленные углы 6">
              <a:extLst>
                <a:ext uri="{FF2B5EF4-FFF2-40B4-BE49-F238E27FC236}">
                  <a16:creationId xmlns:a16="http://schemas.microsoft.com/office/drawing/2014/main" id="{F7DCE24D-1960-16E0-80A6-9FF9B2AF0BF7}"/>
                </a:ext>
              </a:extLst>
            </p:cNvPr>
            <p:cNvSpPr/>
            <p:nvPr/>
          </p:nvSpPr>
          <p:spPr>
            <a:xfrm>
              <a:off x="957744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2" name="Прямоугольник: скругленные углы 7">
              <a:extLst>
                <a:ext uri="{FF2B5EF4-FFF2-40B4-BE49-F238E27FC236}">
                  <a16:creationId xmlns:a16="http://schemas.microsoft.com/office/drawing/2014/main" id="{241D5E65-0F4C-6E63-8DC0-59C47B08ED7B}"/>
                </a:ext>
              </a:extLst>
            </p:cNvPr>
            <p:cNvSpPr/>
            <p:nvPr/>
          </p:nvSpPr>
          <p:spPr>
            <a:xfrm>
              <a:off x="1020672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3" name="Прямоугольник: скругленные углы 8">
              <a:extLst>
                <a:ext uri="{FF2B5EF4-FFF2-40B4-BE49-F238E27FC236}">
                  <a16:creationId xmlns:a16="http://schemas.microsoft.com/office/drawing/2014/main" id="{8A683FCF-300F-C024-BDCE-D94B16F4E49C}"/>
                </a:ext>
              </a:extLst>
            </p:cNvPr>
            <p:cNvSpPr/>
            <p:nvPr/>
          </p:nvSpPr>
          <p:spPr>
            <a:xfrm>
              <a:off x="1083600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4" name="Прямоугольник: скругленные углы 9">
              <a:extLst>
                <a:ext uri="{FF2B5EF4-FFF2-40B4-BE49-F238E27FC236}">
                  <a16:creationId xmlns:a16="http://schemas.microsoft.com/office/drawing/2014/main" id="{B60845CC-45B5-6DDB-65E0-116085C0F8FC}"/>
                </a:ext>
              </a:extLst>
            </p:cNvPr>
            <p:cNvSpPr/>
            <p:nvPr/>
          </p:nvSpPr>
          <p:spPr>
            <a:xfrm>
              <a:off x="1146528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</p:grpSp>
      <p:pic>
        <p:nvPicPr>
          <p:cNvPr id="6" name="Рисунок 5" descr="Изображение выглядит как текс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C88745A7-E5BC-5DBC-7E87-640AA7AFCB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67" y="321639"/>
            <a:ext cx="1163785" cy="146168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2866479-2523-56F7-420A-CB5247E6908B}"/>
              </a:ext>
            </a:extLst>
          </p:cNvPr>
          <p:cNvSpPr txBox="1"/>
          <p:nvPr/>
        </p:nvSpPr>
        <p:spPr>
          <a:xfrm>
            <a:off x="246262" y="2420887"/>
            <a:ext cx="24182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рекомендации:</a:t>
            </a:r>
          </a:p>
          <a:p>
            <a:endParaRPr lang="ru-RU" b="1" dirty="0"/>
          </a:p>
          <a:p>
            <a:endParaRPr lang="ru-RU" b="1" dirty="0"/>
          </a:p>
        </p:txBody>
      </p:sp>
      <p:sp>
        <p:nvSpPr>
          <p:cNvPr id="12" name="AutoShape 2" descr="Picture background">
            <a:extLst>
              <a:ext uri="{FF2B5EF4-FFF2-40B4-BE49-F238E27FC236}">
                <a16:creationId xmlns:a16="http://schemas.microsoft.com/office/drawing/2014/main" id="{87F91C5E-608B-38F5-AF58-E2B4BF22C61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1124744"/>
            <a:ext cx="2456656" cy="245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" name="Рисунок 26" descr="Изображение выглядит как текст, снимок экрана, логотип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2E5A5544-0AFC-C3BA-EC61-31F1B6ABE3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7859" y="344390"/>
            <a:ext cx="3137680" cy="3137680"/>
          </a:xfrm>
          <a:prstGeom prst="rect">
            <a:avLst/>
          </a:prstGeom>
        </p:spPr>
      </p:pic>
      <p:pic>
        <p:nvPicPr>
          <p:cNvPr id="29" name="Рисунок 28" descr="Изображение выглядит как Шрифт, логотип, Графика, текс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6B04C11C-E223-7603-C7CF-1B58DBF1DA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9" y="4856076"/>
            <a:ext cx="4668153" cy="1597260"/>
          </a:xfrm>
          <a:prstGeom prst="rect">
            <a:avLst/>
          </a:prstGeom>
        </p:spPr>
      </p:pic>
      <p:pic>
        <p:nvPicPr>
          <p:cNvPr id="31" name="Рисунок 30" descr="Изображение выглядит как графическая вставка, Мультфильм, Графика, мультфильм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5F6A8DB0-AFE0-78B9-1124-70607AC63C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7528" y="3805882"/>
            <a:ext cx="3496472" cy="2744094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2C6B2EB3-319D-253E-D087-A7ACC755EC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7603" y="3913207"/>
            <a:ext cx="4954120" cy="667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599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2AF483-83BA-9117-D302-4EF45E23FF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">
            <a:extLst>
              <a:ext uri="{FF2B5EF4-FFF2-40B4-BE49-F238E27FC236}">
                <a16:creationId xmlns:a16="http://schemas.microsoft.com/office/drawing/2014/main" id="{62A6E36A-F691-C3EA-42F3-9D4F4088CBA6}"/>
              </a:ext>
            </a:extLst>
          </p:cNvPr>
          <p:cNvGrpSpPr/>
          <p:nvPr/>
        </p:nvGrpSpPr>
        <p:grpSpPr>
          <a:xfrm>
            <a:off x="2647299" y="960451"/>
            <a:ext cx="5975561" cy="3647600"/>
            <a:chOff x="-2" y="110849"/>
            <a:chExt cx="7967413" cy="4863465"/>
          </a:xfrm>
          <a:solidFill>
            <a:schemeClr val="bg2">
              <a:lumMod val="20000"/>
              <a:lumOff val="80000"/>
            </a:schemeClr>
          </a:solidFill>
        </p:grpSpPr>
        <p:sp>
          <p:nvSpPr>
            <p:cNvPr id="4" name="Прямоугольник">
              <a:extLst>
                <a:ext uri="{FF2B5EF4-FFF2-40B4-BE49-F238E27FC236}">
                  <a16:creationId xmlns:a16="http://schemas.microsoft.com/office/drawing/2014/main" id="{DA37671E-42A8-1FBF-3488-C6D49B478FDF}"/>
                </a:ext>
              </a:extLst>
            </p:cNvPr>
            <p:cNvSpPr/>
            <p:nvPr/>
          </p:nvSpPr>
          <p:spPr>
            <a:xfrm>
              <a:off x="1642054" y="186808"/>
              <a:ext cx="6325357" cy="478569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r>
                <a:rPr lang="ru-RU" sz="2800" b="1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Для кого?</a:t>
              </a:r>
            </a:p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r>
                <a:rPr lang="ru-RU" sz="2800" b="1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Что? </a:t>
              </a:r>
            </a:p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r>
                <a:rPr lang="ru-RU" sz="2800" b="1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Где? </a:t>
              </a:r>
            </a:p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r>
                <a:rPr lang="ru-RU" sz="2800" b="1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Как? </a:t>
              </a:r>
            </a:p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r>
                <a:rPr lang="ru-RU" sz="2800" b="1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 какой целью? </a:t>
              </a:r>
            </a:p>
          </p:txBody>
        </p:sp>
        <p:sp>
          <p:nvSpPr>
            <p:cNvPr id="5" name="Треугольник">
              <a:extLst>
                <a:ext uri="{FF2B5EF4-FFF2-40B4-BE49-F238E27FC236}">
                  <a16:creationId xmlns:a16="http://schemas.microsoft.com/office/drawing/2014/main" id="{0FA09ADF-3FEC-5C02-6FDE-22E0C4D9ACB5}"/>
                </a:ext>
              </a:extLst>
            </p:cNvPr>
            <p:cNvSpPr/>
            <p:nvPr/>
          </p:nvSpPr>
          <p:spPr>
            <a:xfrm>
              <a:off x="-2" y="110849"/>
              <a:ext cx="1648854" cy="48634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 sz="1350"/>
            </a:p>
          </p:txBody>
        </p:sp>
      </p:grp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45E4C3CC-6D99-3F77-09F0-540D44874E87}"/>
              </a:ext>
            </a:extLst>
          </p:cNvPr>
          <p:cNvSpPr txBox="1"/>
          <p:nvPr/>
        </p:nvSpPr>
        <p:spPr>
          <a:xfrm>
            <a:off x="7047522" y="4340710"/>
            <a:ext cx="3599416" cy="2562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4289" tIns="34289" rIns="34289" bIns="34289">
            <a:spAutoFit/>
          </a:bodyPr>
          <a:lstStyle>
            <a:lvl1pPr>
              <a:lnSpc>
                <a:spcPct val="90000"/>
              </a:lnSpc>
              <a:defRPr sz="22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endParaRPr sz="1350" dirty="0">
              <a:latin typeface="Baskerville Old Face" panose="02020602080505020303" pitchFamily="18" charset="0"/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EF0D0B02-49CF-F240-12F3-BA7CE1D8855E}"/>
              </a:ext>
            </a:extLst>
          </p:cNvPr>
          <p:cNvSpPr txBox="1"/>
          <p:nvPr/>
        </p:nvSpPr>
        <p:spPr>
          <a:xfrm>
            <a:off x="5107309" y="4346080"/>
            <a:ext cx="1472870" cy="2562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4289" tIns="34289" rIns="34289" bIns="34289">
            <a:spAutoFit/>
          </a:bodyPr>
          <a:lstStyle>
            <a:lvl1pPr>
              <a:lnSpc>
                <a:spcPct val="90000"/>
              </a:lnSpc>
              <a:defRPr sz="22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endParaRPr sz="1350" dirty="0">
              <a:latin typeface="Baskerville Old Face" panose="02020602080505020303" pitchFamily="18" charset="0"/>
            </a:endParaRPr>
          </a:p>
        </p:txBody>
      </p:sp>
      <p:grpSp>
        <p:nvGrpSpPr>
          <p:cNvPr id="15" name="Группа 65">
            <a:extLst>
              <a:ext uri="{FF2B5EF4-FFF2-40B4-BE49-F238E27FC236}">
                <a16:creationId xmlns:a16="http://schemas.microsoft.com/office/drawing/2014/main" id="{977C22C8-1BDA-17EC-1DE1-4AB6001F4C7A}"/>
              </a:ext>
            </a:extLst>
          </p:cNvPr>
          <p:cNvGrpSpPr/>
          <p:nvPr/>
        </p:nvGrpSpPr>
        <p:grpSpPr>
          <a:xfrm>
            <a:off x="8112290" y="308024"/>
            <a:ext cx="734940" cy="292680"/>
            <a:chOff x="192240" y="149760"/>
            <a:chExt cx="979920" cy="390240"/>
          </a:xfrm>
        </p:grpSpPr>
        <p:sp>
          <p:nvSpPr>
            <p:cNvPr id="16" name="Блок-схема: узел 66">
              <a:extLst>
                <a:ext uri="{FF2B5EF4-FFF2-40B4-BE49-F238E27FC236}">
                  <a16:creationId xmlns:a16="http://schemas.microsoft.com/office/drawing/2014/main" id="{35255C6D-8005-6942-5170-464C4B807BE4}"/>
                </a:ext>
              </a:extLst>
            </p:cNvPr>
            <p:cNvSpPr/>
            <p:nvPr/>
          </p:nvSpPr>
          <p:spPr>
            <a:xfrm>
              <a:off x="192240" y="149760"/>
              <a:ext cx="390240" cy="390240"/>
            </a:xfrm>
            <a:prstGeom prst="flowChartConnector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17" name="Полилиния: фигура 67">
              <a:extLst>
                <a:ext uri="{FF2B5EF4-FFF2-40B4-BE49-F238E27FC236}">
                  <a16:creationId xmlns:a16="http://schemas.microsoft.com/office/drawing/2014/main" id="{C321DC7B-8EF9-DCF2-57D2-9A900AA63307}"/>
                </a:ext>
              </a:extLst>
            </p:cNvPr>
            <p:cNvSpPr/>
            <p:nvPr/>
          </p:nvSpPr>
          <p:spPr>
            <a:xfrm>
              <a:off x="827280" y="149760"/>
              <a:ext cx="344880" cy="390240"/>
            </a:xfrm>
            <a:custGeom>
              <a:avLst/>
              <a:gdLst>
                <a:gd name="textAreaLeft" fmla="*/ 0 w 344880"/>
                <a:gd name="textAreaRight" fmla="*/ 346320 w 344880"/>
                <a:gd name="textAreaTop" fmla="*/ 0 h 390240"/>
                <a:gd name="textAreaBottom" fmla="*/ 391680 h 390240"/>
              </a:gdLst>
              <a:ahLst/>
              <a:cxnLst/>
              <a:rect l="textAreaLeft" t="textAreaTop" r="textAreaRight" b="textAreaBottom"/>
              <a:pathLst>
                <a:path w="453868" h="513620">
                  <a:moveTo>
                    <a:pt x="197058" y="0"/>
                  </a:moveTo>
                  <a:cubicBezTo>
                    <a:pt x="338890" y="0"/>
                    <a:pt x="453868" y="114978"/>
                    <a:pt x="453868" y="256810"/>
                  </a:cubicBezTo>
                  <a:cubicBezTo>
                    <a:pt x="453868" y="398642"/>
                    <a:pt x="338890" y="513620"/>
                    <a:pt x="197058" y="513620"/>
                  </a:cubicBezTo>
                  <a:cubicBezTo>
                    <a:pt x="126142" y="513620"/>
                    <a:pt x="61940" y="484876"/>
                    <a:pt x="15466" y="438402"/>
                  </a:cubicBezTo>
                  <a:lnTo>
                    <a:pt x="0" y="419657"/>
                  </a:lnTo>
                  <a:lnTo>
                    <a:pt x="15894" y="400394"/>
                  </a:lnTo>
                  <a:cubicBezTo>
                    <a:pt x="43584" y="359407"/>
                    <a:pt x="59753" y="309996"/>
                    <a:pt x="59753" y="256809"/>
                  </a:cubicBezTo>
                  <a:cubicBezTo>
                    <a:pt x="59753" y="203622"/>
                    <a:pt x="43584" y="154211"/>
                    <a:pt x="15894" y="113224"/>
                  </a:cubicBezTo>
                  <a:lnTo>
                    <a:pt x="1" y="93962"/>
                  </a:lnTo>
                  <a:lnTo>
                    <a:pt x="15466" y="75218"/>
                  </a:lnTo>
                  <a:cubicBezTo>
                    <a:pt x="61940" y="28745"/>
                    <a:pt x="126142" y="0"/>
                    <a:pt x="197058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18" name="Блок-схема: узел 68">
              <a:extLst>
                <a:ext uri="{FF2B5EF4-FFF2-40B4-BE49-F238E27FC236}">
                  <a16:creationId xmlns:a16="http://schemas.microsoft.com/office/drawing/2014/main" id="{6F73F1FC-6412-E500-78B8-2AC89DFB8513}"/>
                </a:ext>
              </a:extLst>
            </p:cNvPr>
            <p:cNvSpPr/>
            <p:nvPr/>
          </p:nvSpPr>
          <p:spPr>
            <a:xfrm>
              <a:off x="482760" y="149760"/>
              <a:ext cx="390240" cy="390240"/>
            </a:xfrm>
            <a:prstGeom prst="flowChartConnector">
              <a:avLst/>
            </a:prstGeom>
            <a:solidFill>
              <a:schemeClr val="accent1">
                <a:lumMod val="60000"/>
                <a:lumOff val="40000"/>
                <a:alpha val="9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33750" rIns="67500" bIns="3375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</p:grpSp>
      <p:grpSp>
        <p:nvGrpSpPr>
          <p:cNvPr id="19" name="Группа 1">
            <a:extLst>
              <a:ext uri="{FF2B5EF4-FFF2-40B4-BE49-F238E27FC236}">
                <a16:creationId xmlns:a16="http://schemas.microsoft.com/office/drawing/2014/main" id="{BA95D051-B396-C701-1C4C-AAEF53191EBB}"/>
              </a:ext>
            </a:extLst>
          </p:cNvPr>
          <p:cNvGrpSpPr/>
          <p:nvPr/>
        </p:nvGrpSpPr>
        <p:grpSpPr>
          <a:xfrm>
            <a:off x="6747928" y="4785108"/>
            <a:ext cx="2287710" cy="156060"/>
            <a:chOff x="8948160" y="152280"/>
            <a:chExt cx="3050280" cy="208080"/>
          </a:xfrm>
        </p:grpSpPr>
        <p:sp>
          <p:nvSpPr>
            <p:cNvPr id="20" name="Прямоугольник: скругленные углы 5">
              <a:extLst>
                <a:ext uri="{FF2B5EF4-FFF2-40B4-BE49-F238E27FC236}">
                  <a16:creationId xmlns:a16="http://schemas.microsoft.com/office/drawing/2014/main" id="{E0A73663-E155-5657-4329-4AD205880215}"/>
                </a:ext>
              </a:extLst>
            </p:cNvPr>
            <p:cNvSpPr/>
            <p:nvPr/>
          </p:nvSpPr>
          <p:spPr>
            <a:xfrm>
              <a:off x="894816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1" name="Прямоугольник: скругленные углы 6">
              <a:extLst>
                <a:ext uri="{FF2B5EF4-FFF2-40B4-BE49-F238E27FC236}">
                  <a16:creationId xmlns:a16="http://schemas.microsoft.com/office/drawing/2014/main" id="{0E1A80EC-940E-FC9D-8E9D-D0A15B5A0EA7}"/>
                </a:ext>
              </a:extLst>
            </p:cNvPr>
            <p:cNvSpPr/>
            <p:nvPr/>
          </p:nvSpPr>
          <p:spPr>
            <a:xfrm>
              <a:off x="957744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2" name="Прямоугольник: скругленные углы 7">
              <a:extLst>
                <a:ext uri="{FF2B5EF4-FFF2-40B4-BE49-F238E27FC236}">
                  <a16:creationId xmlns:a16="http://schemas.microsoft.com/office/drawing/2014/main" id="{D29741FF-04D3-816C-6C4A-082099A9D4BC}"/>
                </a:ext>
              </a:extLst>
            </p:cNvPr>
            <p:cNvSpPr/>
            <p:nvPr/>
          </p:nvSpPr>
          <p:spPr>
            <a:xfrm>
              <a:off x="1020672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3" name="Прямоугольник: скругленные углы 8">
              <a:extLst>
                <a:ext uri="{FF2B5EF4-FFF2-40B4-BE49-F238E27FC236}">
                  <a16:creationId xmlns:a16="http://schemas.microsoft.com/office/drawing/2014/main" id="{F76F3743-A7FD-6DEE-DBA6-37406E89A5CD}"/>
                </a:ext>
              </a:extLst>
            </p:cNvPr>
            <p:cNvSpPr/>
            <p:nvPr/>
          </p:nvSpPr>
          <p:spPr>
            <a:xfrm>
              <a:off x="1083600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  <p:sp>
          <p:nvSpPr>
            <p:cNvPr id="24" name="Прямоугольник: скругленные углы 9">
              <a:extLst>
                <a:ext uri="{FF2B5EF4-FFF2-40B4-BE49-F238E27FC236}">
                  <a16:creationId xmlns:a16="http://schemas.microsoft.com/office/drawing/2014/main" id="{8F3957C3-1449-03A9-C017-898AE9EE6EBF}"/>
                </a:ext>
              </a:extLst>
            </p:cNvPr>
            <p:cNvSpPr/>
            <p:nvPr/>
          </p:nvSpPr>
          <p:spPr>
            <a:xfrm>
              <a:off x="11465280" y="152280"/>
              <a:ext cx="533160" cy="20808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67500" tIns="110700" rIns="67500" bIns="1107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endParaRPr lang="ru-RU" sz="1875" spc="-1">
                <a:solidFill>
                  <a:schemeClr val="lt1"/>
                </a:solidFill>
                <a:latin typeface="Raleway"/>
                <a:ea typeface="DejaVu Sans"/>
              </a:endParaRPr>
            </a:p>
          </p:txBody>
        </p:sp>
      </p:grpSp>
      <p:pic>
        <p:nvPicPr>
          <p:cNvPr id="6" name="Рисунок 5" descr="Изображение выглядит как текс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7209A714-09BD-E3FB-CE0F-C27526CA4B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40" y="228989"/>
            <a:ext cx="1163785" cy="146168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A92772A-E2C1-6875-5CB4-CA7A2902E4D6}"/>
              </a:ext>
            </a:extLst>
          </p:cNvPr>
          <p:cNvSpPr txBox="1"/>
          <p:nvPr/>
        </p:nvSpPr>
        <p:spPr>
          <a:xfrm>
            <a:off x="246262" y="2420887"/>
            <a:ext cx="24182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рекомендации:</a:t>
            </a:r>
          </a:p>
          <a:p>
            <a:endParaRPr lang="ru-RU" b="1" dirty="0"/>
          </a:p>
          <a:p>
            <a:endParaRPr lang="ru-RU" b="1" dirty="0"/>
          </a:p>
        </p:txBody>
      </p:sp>
      <p:sp>
        <p:nvSpPr>
          <p:cNvPr id="12" name="AutoShape 2" descr="Picture background">
            <a:extLst>
              <a:ext uri="{FF2B5EF4-FFF2-40B4-BE49-F238E27FC236}">
                <a16:creationId xmlns:a16="http://schemas.microsoft.com/office/drawing/2014/main" id="{7F38B748-741B-1FA8-0BAE-50E96F47034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1124744"/>
            <a:ext cx="2456656" cy="245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3795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71736" y="3286124"/>
            <a:ext cx="285752" cy="64294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2928934"/>
            <a:ext cx="5929354" cy="35719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43108" y="2285992"/>
            <a:ext cx="285752" cy="64294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143108" y="2000240"/>
            <a:ext cx="285752" cy="2857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571736" y="3929066"/>
            <a:ext cx="285752" cy="2857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143240" y="2285992"/>
            <a:ext cx="285752" cy="64294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143240" y="2000240"/>
            <a:ext cx="285752" cy="2857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643438" y="2288386"/>
            <a:ext cx="285752" cy="64294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643438" y="2000240"/>
            <a:ext cx="285752" cy="2857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500826" y="2285992"/>
            <a:ext cx="285752" cy="64294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>
            <a:off x="6500826" y="2000240"/>
            <a:ext cx="285752" cy="2857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6858016" y="1928802"/>
            <a:ext cx="19288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786182" y="3286124"/>
            <a:ext cx="285752" cy="64294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786182" y="3929066"/>
            <a:ext cx="285752" cy="2857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929190" y="3286124"/>
            <a:ext cx="285752" cy="64294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4929190" y="3929066"/>
            <a:ext cx="285752" cy="2857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072198" y="3286124"/>
            <a:ext cx="285752" cy="64294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6072198" y="3929066"/>
            <a:ext cx="285752" cy="2857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F5E511-FB17-EB24-C007-BF0DE6E06C57}"/>
              </a:ext>
            </a:extLst>
          </p:cNvPr>
          <p:cNvSpPr txBox="1"/>
          <p:nvPr/>
        </p:nvSpPr>
        <p:spPr>
          <a:xfrm>
            <a:off x="2915531" y="656247"/>
            <a:ext cx="3384376" cy="523220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Архитектура урока</a:t>
            </a:r>
          </a:p>
        </p:txBody>
      </p:sp>
      <p:pic>
        <p:nvPicPr>
          <p:cNvPr id="9" name="Рисунок 8" descr="Изображение выглядит как текс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905456EF-AA88-1299-6CD5-190E8191A6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7017"/>
            <a:ext cx="1163785" cy="146168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1225</TotalTime>
  <Words>353</Words>
  <Application>Microsoft Office PowerPoint</Application>
  <PresentationFormat>Экран (4:3)</PresentationFormat>
  <Paragraphs>61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Baskerville Old Face</vt:lpstr>
      <vt:lpstr>Calibri</vt:lpstr>
      <vt:lpstr>Raleway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Золото или серебро: что «дороже»?</dc:title>
  <dc:creator>User</dc:creator>
  <cp:lastModifiedBy>Оксана Балаба</cp:lastModifiedBy>
  <cp:revision>73</cp:revision>
  <dcterms:created xsi:type="dcterms:W3CDTF">2023-11-12T13:58:37Z</dcterms:created>
  <dcterms:modified xsi:type="dcterms:W3CDTF">2026-03-29T15:38:57Z</dcterms:modified>
</cp:coreProperties>
</file>