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16"/>
  </p:notesMasterIdLst>
  <p:sldIdLst>
    <p:sldId id="256" r:id="rId5"/>
    <p:sldId id="261" r:id="rId6"/>
    <p:sldId id="257" r:id="rId7"/>
    <p:sldId id="259" r:id="rId8"/>
    <p:sldId id="260" r:id="rId9"/>
    <p:sldId id="258" r:id="rId10"/>
    <p:sldId id="262" r:id="rId11"/>
    <p:sldId id="266" r:id="rId12"/>
    <p:sldId id="269" r:id="rId13"/>
    <p:sldId id="267" r:id="rId14"/>
    <p:sldId id="268" r:id="rId15"/>
  </p:sldIdLst>
  <p:sldSz cx="12192000" cy="6858000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86EC8-86D5-480A-8584-DBC1E50B7434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6F0616-B604-4BFE-9D54-8882109486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977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CC755-EB36-4969-8F2F-E891EF4EBC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922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/>
              <a:t>МЕТОДИЧЕСКАЯ СНОСКА:</a:t>
            </a:r>
            <a:endParaRPr lang="ru-RU" dirty="0"/>
          </a:p>
          <a:p>
            <a:r>
              <a:rPr lang="ru-RU" b="1" dirty="0"/>
              <a:t>Время:</a:t>
            </a:r>
            <a:r>
              <a:rPr lang="ru-RU" dirty="0"/>
              <a:t> 2 мин. </a:t>
            </a:r>
          </a:p>
          <a:p>
            <a:r>
              <a:rPr lang="ru-RU" b="1" dirty="0"/>
              <a:t>Акцент:</a:t>
            </a:r>
            <a:r>
              <a:rPr lang="ru-RU" dirty="0"/>
              <a:t> Личная ответственность. </a:t>
            </a:r>
          </a:p>
          <a:p>
            <a:r>
              <a:rPr lang="ru-RU" b="1" dirty="0"/>
              <a:t>Работа:</a:t>
            </a:r>
            <a:r>
              <a:rPr lang="ru-RU" dirty="0"/>
              <a:t> Подведение итогов.</a:t>
            </a:r>
          </a:p>
          <a:p>
            <a:endParaRPr lang="ru-RU" dirty="0"/>
          </a:p>
          <a:p>
            <a:r>
              <a:rPr lang="ru-RU" b="1" dirty="0"/>
              <a:t>КОММЕНТАРИЙ ДЛЯ УЧИТЕЛЯ:</a:t>
            </a:r>
            <a:r>
              <a:rPr lang="ru-RU" dirty="0"/>
              <a:t> Мы заканчиваем. ПДД — это не то, что нужно сдать и забыть. Это то, что вы используете каждый раз, открывая дверь подъезда. Надеюсь, сегодня вы посмотрели на дорогу другими глазами — глазами ответственного человека. Берегите себя.</a:t>
            </a:r>
          </a:p>
          <a:p>
            <a:endParaRPr lang="ru-RU" dirty="0"/>
          </a:p>
          <a:p>
            <a:r>
              <a:rPr lang="ru-RU" b="1" dirty="0"/>
              <a:t>ДИСКУССИОННЫЙ ВОПРОС:</a:t>
            </a:r>
            <a:r>
              <a:rPr lang="ru-RU" dirty="0"/>
              <a:t> Какое правило вы считаете самым важным для себя лично после сегодняшнего урока?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ACC755-EB36-4969-8F2F-E891EF4EBC21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710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674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551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10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31324-8E2B-96BC-3641-64101DCE2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A78D50-D718-8903-EAA2-900825D2A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5D843C-36AD-ED0E-900D-396EC4E2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D3CE25-63CF-7160-ED63-77A7F9549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3900F0-FB5B-153A-D02B-B967FE76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644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92C84-33D4-8CDF-F5C3-F413DD0D2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073AED-C3AC-D484-8B0B-00368B6C0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DEDCE-787A-9469-F137-BE645293A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53FA0-3FDD-30AC-51AA-3D4F939A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B6F1C-4936-696B-3BB1-213869086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736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B8412-EA09-120E-DAD4-967FC0F3E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8E775D-E7F3-C11D-E9B5-81A88A0D2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0868DA-46B1-224A-3EB1-39018F4A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7015B3-BCE7-D91D-A85D-E74648FF6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F69787-B6FA-6713-5D26-7ED9D944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3466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9BAE7-8737-3DF4-0BB1-138B6DB06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C251B-9BA8-6C15-2A06-3230ADC3A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82B5D0-35CB-EB5B-EB48-F91A46145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732E6-78E1-B1F2-286A-8C4823AD8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2EC73F-B300-255A-45E6-AAFC4DAE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436BB6-53C6-C3C9-5530-618712480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048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D2AE8-3E68-EAC2-F65A-0663C3B5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0738C8-0E6E-1ABE-51D4-304C1E46B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C940AF-5972-4D32-8014-3DE18CEAB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189885-864D-BEC3-DEEB-4BE6E9E07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682520-3DE2-5E88-FC04-E8BAFE460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28CF49-F714-0F73-9A30-D40245D5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35DA90-2D05-18ED-E0F9-52239EE9B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CBFC193-6D00-4F4F-BD54-9CEDE3FE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7157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FC838-34B2-611C-3CB8-EC38DD9C1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7B6778-D6FE-CEA1-2EFC-3D3055C31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1749A1-3C2F-F399-4788-9F0FD0585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CAD7D92-3047-C1B7-1855-0F4224EC6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104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5EDC90-0D0C-76C1-436B-A4A72E1FB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EF7C4F-6A47-8F3B-4D2F-9E83C4360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F2D3F5-5D87-8349-2955-B7AA54B4D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512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86B42-DA27-A75A-03C4-3782AB7FA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78D97D-FB11-A6C3-EBA6-D90815EEB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F9B51B-DCC9-7B49-FD42-FC6B56D2DA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611DB8-915B-4F8B-1972-EB9DC8746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BEAD96-D81D-9295-E7AA-DC29DBDB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8C6816-59CF-7097-868A-681C943AA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44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517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A32458-A41B-FD53-23C2-3823F479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8A70AE-7928-10C4-3CA3-F8B35CC3A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833236-449A-6DD4-B170-07E039F53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746B83-2A5F-4C46-153F-271F5E76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995ABB-72FA-AC81-25DF-30310A95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96A44B-3687-F263-2FD3-B889B5641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3430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B3A77-8C32-7B33-96FD-84F1A0869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3FC2B6-47F1-B89B-A23F-87A84F898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1E5BA5-A611-C1E0-30CA-DFB0BD05E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935854-F4BE-CDD5-4729-3418B4FD5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DD9793-2432-C891-6AB4-74A5D0A5D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575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4D37B1-7EC2-F1BF-9F5F-3FD4506718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AA531E-242B-92F4-F3D4-B30BC8FB81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FFABD-CA64-3EB4-C3B9-673742D9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359F1B-B7DA-1F32-AAA2-119D5BFD5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AB3436-1C0E-610F-9E82-37611925A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3821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31324-8E2B-96BC-3641-64101DCE2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A78D50-D718-8903-EAA2-900825D2A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5D843C-36AD-ED0E-900D-396EC4E2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D3CE25-63CF-7160-ED63-77A7F9549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3900F0-FB5B-153A-D02B-B967FE76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199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92C84-33D4-8CDF-F5C3-F413DD0D2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073AED-C3AC-D484-8B0B-00368B6C0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DEDCE-787A-9469-F137-BE645293A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53FA0-3FDD-30AC-51AA-3D4F939A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B6F1C-4936-696B-3BB1-213869086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492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B8412-EA09-120E-DAD4-967FC0F3E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8E775D-E7F3-C11D-E9B5-81A88A0D2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0868DA-46B1-224A-3EB1-39018F4A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7015B3-BCE7-D91D-A85D-E74648FF6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F69787-B6FA-6713-5D26-7ED9D944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0320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9BAE7-8737-3DF4-0BB1-138B6DB06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C251B-9BA8-6C15-2A06-3230ADC3A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82B5D0-35CB-EB5B-EB48-F91A46145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732E6-78E1-B1F2-286A-8C4823AD8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2EC73F-B300-255A-45E6-AAFC4DAE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436BB6-53C6-C3C9-5530-618712480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22189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D2AE8-3E68-EAC2-F65A-0663C3B5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0738C8-0E6E-1ABE-51D4-304C1E46B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C940AF-5972-4D32-8014-3DE18CEAB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189885-864D-BEC3-DEEB-4BE6E9E07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682520-3DE2-5E88-FC04-E8BAFE460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28CF49-F714-0F73-9A30-D40245D5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35DA90-2D05-18ED-E0F9-52239EE9B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CBFC193-6D00-4F4F-BD54-9CEDE3FE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942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FC838-34B2-611C-3CB8-EC38DD9C1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7B6778-D6FE-CEA1-2EFC-3D3055C31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1749A1-3C2F-F399-4788-9F0FD0585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CAD7D92-3047-C1B7-1855-0F4224EC6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8883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5EDC90-0D0C-76C1-436B-A4A72E1FB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EF7C4F-6A47-8F3B-4D2F-9E83C4360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F2D3F5-5D87-8349-2955-B7AA54B4D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9590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872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86B42-DA27-A75A-03C4-3782AB7FA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78D97D-FB11-A6C3-EBA6-D90815EEB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F9B51B-DCC9-7B49-FD42-FC6B56D2DA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611DB8-915B-4F8B-1972-EB9DC8746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BEAD96-D81D-9295-E7AA-DC29DBDB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8C6816-59CF-7097-868A-681C943AA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4123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A32458-A41B-FD53-23C2-3823F479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8A70AE-7928-10C4-3CA3-F8B35CC3A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833236-449A-6DD4-B170-07E039F53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746B83-2A5F-4C46-153F-271F5E76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995ABB-72FA-AC81-25DF-30310A95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96A44B-3687-F263-2FD3-B889B5641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6579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B3A77-8C32-7B33-96FD-84F1A0869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3FC2B6-47F1-B89B-A23F-87A84F898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1E5BA5-A611-C1E0-30CA-DFB0BD05E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935854-F4BE-CDD5-4729-3418B4FD5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DD9793-2432-C891-6AB4-74A5D0A5D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7879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4D37B1-7EC2-F1BF-9F5F-3FD4506718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AA531E-242B-92F4-F3D4-B30BC8FB81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FFABD-CA64-3EB4-C3B9-673742D9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359F1B-B7DA-1F32-AAA2-119D5BFD5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AB3436-1C0E-610F-9E82-37611925A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1636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031324-8E2B-96BC-3641-64101DCE2F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A78D50-D718-8903-EAA2-900825D2A3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5D843C-36AD-ED0E-900D-396EC4E2D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D3CE25-63CF-7160-ED63-77A7F9549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3900F0-FB5B-153A-D02B-B967FE76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1154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92C84-33D4-8CDF-F5C3-F413DD0D2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073AED-C3AC-D484-8B0B-00368B6C0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DEDCE-787A-9469-F137-BE645293A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753FA0-3FDD-30AC-51AA-3D4F939A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CB6F1C-4936-696B-3BB1-213869086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17203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B8412-EA09-120E-DAD4-967FC0F3E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8E775D-E7F3-C11D-E9B5-81A88A0D2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0868DA-46B1-224A-3EB1-39018F4A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7015B3-BCE7-D91D-A85D-E74648FF6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F69787-B6FA-6713-5D26-7ED9D944D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63310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9BAE7-8737-3DF4-0BB1-138B6DB06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C251B-9BA8-6C15-2A06-3230ADC3A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82B5D0-35CB-EB5B-EB48-F91A46145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2732E6-78E1-B1F2-286A-8C4823AD8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2EC73F-B300-255A-45E6-AAFC4DAE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436BB6-53C6-C3C9-5530-618712480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9542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6D2AE8-3E68-EAC2-F65A-0663C3B59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B0738C8-0E6E-1ABE-51D4-304C1E46B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C940AF-5972-4D32-8014-3DE18CEABF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F189885-864D-BEC3-DEEB-4BE6E9E07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2682520-3DE2-5E88-FC04-E8BAFE4609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28CF49-F714-0F73-9A30-D40245D51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135DA90-2D05-18ED-E0F9-52239EE9B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CBFC193-6D00-4F4F-BD54-9CEDE3FE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5489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4FC838-34B2-611C-3CB8-EC38DD9C1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37B6778-D6FE-CEA1-2EFC-3D3055C31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1749A1-3C2F-F399-4788-9F0FD0585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CAD7D92-3047-C1B7-1855-0F4224EC6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485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9845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5EDC90-0D0C-76C1-436B-A4A72E1FB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6EF7C4F-6A47-8F3B-4D2F-9E83C4360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F2D3F5-5D87-8349-2955-B7AA54B4D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037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686B42-DA27-A75A-03C4-3782AB7FA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78D97D-FB11-A6C3-EBA6-D90815EEB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F9B51B-DCC9-7B49-FD42-FC6B56D2DA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611DB8-915B-4F8B-1972-EB9DC8746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BBEAD96-D81D-9295-E7AA-DC29DBDB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8C6816-59CF-7097-868A-681C943AA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47356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A32458-A41B-FD53-23C2-3823F479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8A70AE-7928-10C4-3CA3-F8B35CC3A5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833236-449A-6DD4-B170-07E039F53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746B83-2A5F-4C46-153F-271F5E76F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995ABB-72FA-AC81-25DF-30310A95E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96A44B-3687-F263-2FD3-B889B5641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61668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B3A77-8C32-7B33-96FD-84F1A0869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3FC2B6-47F1-B89B-A23F-87A84F898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1E5BA5-A611-C1E0-30CA-DFB0BD05E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935854-F4BE-CDD5-4729-3418B4FD5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DD9793-2432-C891-6AB4-74A5D0A5D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7365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D4D37B1-7EC2-F1BF-9F5F-3FD4506718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AA531E-242B-92F4-F3D4-B30BC8FB81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5FFABD-CA64-3EB4-C3B9-673742D9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359F1B-B7DA-1F32-AAA2-119D5BFD5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AB3436-1C0E-610F-9E82-37611925A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608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206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929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638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40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864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5CFA5-2BB1-446D-904D-5AE17D006EE7}" type="datetimeFigureOut">
              <a:rPr lang="ru-RU" smtClean="0"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64EF5-FAA1-4896-9AB9-83E5B65CC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972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6623C-2F16-21E9-F7CB-7DC351EA8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86CF7C-4B71-4AB6-2308-B02E77AD8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36B1A-13FB-A4F4-0D04-C208D899C6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2BA3C-C82B-14D4-C21D-27742CB21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6D7BBB-5A54-66DA-FD59-0273967DC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6876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6623C-2F16-21E9-F7CB-7DC351EA8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86CF7C-4B71-4AB6-2308-B02E77AD8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36B1A-13FB-A4F4-0D04-C208D899C6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2BA3C-C82B-14D4-C21D-27742CB21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6D7BBB-5A54-66DA-FD59-0273967DC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43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6623C-2F16-21E9-F7CB-7DC351EA8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86CF7C-4B71-4AB6-2308-B02E77AD8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36B1A-13FB-A4F4-0D04-C208D899C6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94BB54-6C2F-4603-A60B-21E3FCF31A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17.02.2026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02BA3C-C82B-14D4-C21D-27742CB21B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6D7BBB-5A54-66DA-FD59-0273967DC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68F537-0201-44A1-BD1F-596BD1BE247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12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68800" y="1122362"/>
            <a:ext cx="6299200" cy="2119601"/>
          </a:xfrm>
        </p:spPr>
        <p:txBody>
          <a:bodyPr>
            <a:normAutofit/>
          </a:bodyPr>
          <a:lstStyle/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Турчак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Иван Вадимович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3600" y="3602038"/>
            <a:ext cx="5994400" cy="165576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основ безопасности и защиты Родины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18" y="905164"/>
            <a:ext cx="3616892" cy="435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7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635" y="378822"/>
            <a:ext cx="11560628" cy="6270171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данным УГИБДД Оренбургской области, в 2025 году зафиксировано свыше 2 000 ДТП с пострадавшими; более 70 % — столкновения и наезды на пешеходов. Самые аварийные участки — трасса М‑5 «Урал» и дороги Оренбурга с перегруженными перекрёстками.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причины ДТП: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транзитный трафик по магистралям М‑5 и Р‑239;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износ дорог и слабое освещение в сельской местности;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погодные условия (гололёд, метели, пыльные бури);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ПДД (превышение скорости, выезд на встречную полосу, неиспользование ремней, переход в неустановленных местах).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ДТП происходят в Оренбурге, Орске, Новотроицке (из‑за плотности движения) и в Оренбургском районе (на подъездах к городу и федеральных трассах).</a:t>
            </a: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общероссийским показателем (190 ДТП на 100 000 авто) область уступает благополучным регионам (Чеченская Республика, Свердловская область — 44–100 ДТП на 100 000 авто), но не достигает критических значений Республики Тыва (632 ДТП на 100 000 авто).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10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0D992F-B7D0-6BE7-FF4A-CB7BB597C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Домашнее задание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179B38-354F-EEC9-E8D1-65B9C3EEE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081" y="4073036"/>
            <a:ext cx="2602060" cy="27405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9226" y="1530626"/>
            <a:ext cx="89551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безопасный маршрут дороги домой </a:t>
            </a:r>
          </a:p>
        </p:txBody>
      </p:sp>
    </p:spTree>
    <p:extLst>
      <p:ext uri="{BB962C8B-B14F-4D97-AF65-F5344CB8AC3E}">
        <p14:creationId xmlns:p14="http://schemas.microsoft.com/office/powerpoint/2010/main" val="379123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овый проект 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7964" y="204860"/>
            <a:ext cx="8220364" cy="6164713"/>
          </a:xfrm>
        </p:spPr>
      </p:pic>
    </p:spTree>
    <p:extLst>
      <p:ext uri="{BB962C8B-B14F-4D97-AF65-F5344CB8AC3E}">
        <p14:creationId xmlns:p14="http://schemas.microsoft.com/office/powerpoint/2010/main" val="216837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0145" y="877455"/>
            <a:ext cx="5523345" cy="3509818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4800" b="1" dirty="0">
                <a:solidFill>
                  <a:prstClr val="black"/>
                </a:solidFill>
                <a:latin typeface="Georgia" panose="02040502050405020303" pitchFamily="18" charset="0"/>
              </a:rPr>
              <a:t>Правила </a:t>
            </a:r>
            <a:r>
              <a:rPr lang="ru-RU" sz="48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/>
            </a:r>
            <a:br>
              <a:rPr lang="ru-RU" sz="4800" b="1" dirty="0" smtClean="0">
                <a:solidFill>
                  <a:prstClr val="black"/>
                </a:solidFill>
                <a:latin typeface="Georgia" panose="02040502050405020303" pitchFamily="18" charset="0"/>
              </a:rPr>
            </a:br>
            <a:r>
              <a:rPr lang="ru-RU" sz="4800" b="1" dirty="0" smtClean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+mn-cs"/>
              </a:rPr>
              <a:t>Дорожного </a:t>
            </a:r>
            <a:r>
              <a:rPr lang="ru-RU" sz="4800" b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+mn-cs"/>
              </a:rPr>
              <a:t/>
            </a:r>
            <a:br>
              <a:rPr lang="ru-RU" sz="4800" b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+mn-cs"/>
              </a:rPr>
            </a:br>
            <a:r>
              <a:rPr lang="ru-RU" sz="4800" b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+mn-cs"/>
              </a:rPr>
              <a:t>Движения</a:t>
            </a:r>
            <a:r>
              <a:rPr lang="ru-RU" sz="4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4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74" y="960581"/>
            <a:ext cx="4491181" cy="449118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430982" y="4184072"/>
            <a:ext cx="5227782" cy="1678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Основы безопасности 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и 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защиты Родины</a:t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50582" y="508123"/>
            <a:ext cx="1616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8 класс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2688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</a:rPr>
              <a:t>Блиц-опрос «Проверь свои знания»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максимальная скорость разрешена для 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электросамоката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городе?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 ли 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фликеры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световозвращатели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пешеходу в городе?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двум подросткам ехать на одном </a:t>
            </a:r>
            <a:r>
              <a:rPr lang="ru-RU" sz="3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электросамокате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какого возраста можно выезжать на велосипеде на правый край дороги?</a:t>
            </a:r>
          </a:p>
          <a:p>
            <a:pPr marL="514350" lvl="0" indent="-5143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главнее: постоянный дорожный знак или временный (на желтом фоне)?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103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</a:rPr>
              <a:t>Блиц-опрос: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км/ч. (Ограничено </a:t>
            </a:r>
            <a:r>
              <a:rPr lang="ru-RU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законом).</a:t>
            </a:r>
          </a:p>
          <a:p>
            <a:pPr marL="514350" lvl="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Рекомендуются. (Но вне населенных пунктов — обязательны).</a:t>
            </a:r>
          </a:p>
          <a:p>
            <a:pPr marL="514350" lvl="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Категорически нет. (Только если конструкция прямо предусматривает второе место, что у СИМ — редкость).</a:t>
            </a:r>
          </a:p>
          <a:p>
            <a:pPr marL="514350" lvl="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14 лет.</a:t>
            </a:r>
          </a:p>
          <a:p>
            <a:pPr marL="514350" lvl="0" indent="-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Временный знак.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9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овый проект7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489527"/>
            <a:ext cx="10180757" cy="5726546"/>
          </a:xfrm>
        </p:spPr>
      </p:pic>
    </p:spTree>
    <p:extLst>
      <p:ext uri="{BB962C8B-B14F-4D97-AF65-F5344CB8AC3E}">
        <p14:creationId xmlns:p14="http://schemas.microsoft.com/office/powerpoint/2010/main" val="281962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фундамент ПДД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источники норм безопасности в РФ: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РФ (право на жизнь и охрану здоровья).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№ 196-ФЗ «О безопасности дорожного движения».</a:t>
            </a: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№ 1090 под </a:t>
            </a:r>
            <a:r>
              <a:rPr lang="ru-RU" altLang="ru-RU" sz="3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</a:t>
            </a: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25.07.2025 (сами ПДД).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об административных правонарушениях (КоАП РФ).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Незнание правил не освобождает от штрафа и ответственности за жизнь.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3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Задание для групповой работы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38200" y="1825624"/>
            <a:ext cx="3067594" cy="38175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55671" y="1825625"/>
            <a:ext cx="3255918" cy="38175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843554" y="1825625"/>
            <a:ext cx="3017520" cy="381752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325189"/>
            <a:ext cx="3067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группа  Анатомия дороги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0194" y="2325189"/>
            <a:ext cx="28030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группа Участники </a:t>
            </a: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дорожного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движения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04811" y="2325189"/>
            <a:ext cx="2429692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 группа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Дорожные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знаки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5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8290" y="-111698"/>
            <a:ext cx="9893081" cy="696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0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463</Words>
  <Application>Microsoft Office PowerPoint</Application>
  <PresentationFormat>Широкоэкранный</PresentationFormat>
  <Paragraphs>53</Paragraphs>
  <Slides>11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Georgia</vt:lpstr>
      <vt:lpstr>Times New Roman</vt:lpstr>
      <vt:lpstr>Wingdings</vt:lpstr>
      <vt:lpstr>Тема Office</vt:lpstr>
      <vt:lpstr>1_Тема Office</vt:lpstr>
      <vt:lpstr>2_Тема Office</vt:lpstr>
      <vt:lpstr>3_Тема Office</vt:lpstr>
      <vt:lpstr>Турчак Иван Вадимович</vt:lpstr>
      <vt:lpstr>Презентация PowerPoint</vt:lpstr>
      <vt:lpstr>Правила  Дорожного  Движения </vt:lpstr>
      <vt:lpstr>Блиц-опрос «Проверь свои знания»</vt:lpstr>
      <vt:lpstr>Блиц-опрос: Ответы</vt:lpstr>
      <vt:lpstr>Презентация PowerPoint</vt:lpstr>
      <vt:lpstr>Правовой фундамент ПДД России</vt:lpstr>
      <vt:lpstr>Задание для групповой работы</vt:lpstr>
      <vt:lpstr>Презентация PowerPoint</vt:lpstr>
      <vt:lpstr>Презентация PowerPoint</vt:lpstr>
      <vt:lpstr>Домашнее задание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9</cp:revision>
  <cp:lastPrinted>2026-02-17T07:32:27Z</cp:lastPrinted>
  <dcterms:created xsi:type="dcterms:W3CDTF">2026-02-17T01:46:27Z</dcterms:created>
  <dcterms:modified xsi:type="dcterms:W3CDTF">2026-02-17T08:46:31Z</dcterms:modified>
</cp:coreProperties>
</file>