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254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437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444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415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875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482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618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039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54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232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084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38FD7-9009-4342-B640-F387ABBDA1F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AD657-B667-40C4-9C8F-402FA0E4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3546" y="12687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Тренинг «Призвание — педагог, или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просто </a:t>
            </a: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поверь в себя»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СОШ\Desktop\pedagog-devus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278" y="3212976"/>
            <a:ext cx="4501052" cy="300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0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Все в твоих руках!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АСОШ\Desktop\e06e6ea50f57ae3958e5612534a4e5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556793"/>
            <a:ext cx="5040560" cy="519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22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Упражнение «Моя презентация»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я понимаю свою профессию?</a:t>
            </a:r>
          </a:p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я ценю в самом себе?</a:t>
            </a:r>
          </a:p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Предметом моей гордости есть…</a:t>
            </a:r>
          </a:p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я могу делать лучше всех?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СОШ\Desktop\5ace0983-e470-5434-87a8-55c4899777f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77072"/>
            <a:ext cx="3528392" cy="266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8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Современный педагог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Внешний вид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Особенности речи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Доминирующие ценности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Манера общения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АСОШ\Desktop\66e5093659ff54fb4de59dead632858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10983"/>
            <a:ext cx="4076700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22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АСОШ\Desktop\istockphoto-2153603515-612x6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2132855"/>
            <a:ext cx="4577557" cy="343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СОШ\Desktop\mobil-noe-ustrojstvo_535126-2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90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Ситуация 2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АСОШ\Desktop\9d47149fa586f80ff4a0436c75a774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83850"/>
            <a:ext cx="3528392" cy="470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СОШ\Desktop\student-devushka-poezd-ulybka-zhenshhin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74" y="548680"/>
            <a:ext cx="3960440" cy="264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СОШ\Desktop\gettyimages-1146229468-1024x1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74" y="3501008"/>
            <a:ext cx="4132656" cy="275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60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Упражнение «Ступеньки»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СОШ\Desktop\istockphoto-1135297373-10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09130"/>
            <a:ext cx="7776864" cy="5656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17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Упражнение «</a:t>
            </a:r>
            <a:r>
              <a:rPr lang="ru-RU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Хвасталки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СОШ\Desktop\KA-00379540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34854"/>
            <a:ext cx="4536504" cy="532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2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Упражнение «Пожелай и подари»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АСОШ\Desktop\istockphoto-1440126064-10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85392"/>
            <a:ext cx="54726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35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Робин Шарма «Цитаты, меняющие сознание»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«И успех, и неудача — всего лишь остановки на вашем пути к совершенству».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«Всякое дело открывает перед вами изумительные возможности. Нет недостойной работы, есть недостойное отношение к этой работе».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«Дело и имитация деятельности — суть разные вещи. Поэтому ставьте перед собой только великие цели».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«Где бы вы ни находились, что бы вы ни делали, как бы вы себя ни чувствовали, жизнь каждый день будет давать вам шанс проявить себя. Возможности рассыпаны повсюду».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 «Отговорки — для посредственностей. Если вы чего-то не делали прежде, это не значит, что вы не можете начать делать это прямо сейчас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6. «Все имеет свою причину, все совершается с какой-то целью, и всякая неудача несет в себе урок»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3" descr="C:\Users\АСОШ\Desktop\836022766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202" y="1600200"/>
            <a:ext cx="284259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05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221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Тренинг «Призвание — педагог, или просто поверь в себя» </vt:lpstr>
      <vt:lpstr>Упражнение «Моя презентация»</vt:lpstr>
      <vt:lpstr>Современный педагог</vt:lpstr>
      <vt:lpstr>Ситуация 1</vt:lpstr>
      <vt:lpstr>Ситуация 2</vt:lpstr>
      <vt:lpstr>Упражнение «Ступеньки»</vt:lpstr>
      <vt:lpstr>Упражнение «Хвасталки»</vt:lpstr>
      <vt:lpstr>Упражнение «Пожелай и подари»</vt:lpstr>
      <vt:lpstr>Робин Шарма «Цитаты, меняющие сознание»</vt:lpstr>
      <vt:lpstr>Все в твоих руках!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Тренинг «Призвание — педагог, или Просто поверь в себя»</dc:title>
  <dc:creator>АСОШ</dc:creator>
  <cp:lastModifiedBy>АСОШ</cp:lastModifiedBy>
  <cp:revision>12</cp:revision>
  <dcterms:created xsi:type="dcterms:W3CDTF">2026-06-03T10:08:11Z</dcterms:created>
  <dcterms:modified xsi:type="dcterms:W3CDTF">2026-06-15T04:49:06Z</dcterms:modified>
</cp:coreProperties>
</file>