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93" r:id="rId2"/>
    <p:sldId id="313" r:id="rId3"/>
    <p:sldId id="283" r:id="rId4"/>
    <p:sldId id="261" r:id="rId5"/>
    <p:sldId id="298" r:id="rId6"/>
    <p:sldId id="292" r:id="rId7"/>
    <p:sldId id="257" r:id="rId8"/>
    <p:sldId id="317" r:id="rId9"/>
    <p:sldId id="260" r:id="rId10"/>
    <p:sldId id="295" r:id="rId11"/>
    <p:sldId id="296" r:id="rId12"/>
    <p:sldId id="314" r:id="rId13"/>
    <p:sldId id="297" r:id="rId14"/>
    <p:sldId id="315" r:id="rId15"/>
    <p:sldId id="301" r:id="rId16"/>
    <p:sldId id="316" r:id="rId17"/>
    <p:sldId id="299" r:id="rId18"/>
    <p:sldId id="300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27" autoAdjust="0"/>
    <p:restoredTop sz="94660"/>
  </p:normalViewPr>
  <p:slideViewPr>
    <p:cSldViewPr>
      <p:cViewPr varScale="1">
        <p:scale>
          <a:sx n="88" d="100"/>
          <a:sy n="88" d="100"/>
        </p:scale>
        <p:origin x="138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15239D-CE07-47B1-BC32-6309FAEDFF4D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FB5DF7A0-B172-45AD-A1B9-8FAFC91DAA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64244-FD6B-4D70-9B94-D8824CB0E08F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1E83C-BCDF-4E5F-BA4F-FA16BC29C5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7E225-496B-4967-A9C5-2263058CA9E4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1FABC-BAFB-479E-8A6F-6F745CD7A4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5174F2-2490-470E-ABB8-AAC1C7EAF1BD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DE938315-C7AB-434D-8154-BA582B7889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3BA360-8114-4872-A70B-0F640F08410D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5E19C9-431C-40C3-A6B0-33C5C9862E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82F8F7-A5C0-4C60-9783-ACD3106DF7A0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58ADD-F093-4C25-8C68-B50290EBEB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DB506E-05D2-41FA-986A-70F0DDDFDFDF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37D2450-6064-4EAE-BA2F-53E3BE499F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8DD204-3A59-40C7-88EA-6FE8692F465F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997A07-28A9-4519-8A3B-72E130BCD0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3AD9-B059-43BD-91EF-4C80716E3988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F72FE3-14C9-434C-A712-8A5B75A84A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43AFBA-5788-423E-96B7-724C4F74A34A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93E66-570A-4D48-90FA-2F4FF9CA38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FCA2FF-CEB5-45E5-B7EC-D9350C807620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C90AE-325B-42F2-9CB5-A44F38C650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869C857-AB22-43E3-9FAE-00E4D01AF3C2}" type="datetimeFigureOut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0761AC5-606C-4F04-9B32-C88587708A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0"/>
            <a:ext cx="9143796" cy="6858000"/>
          </a:xfrm>
          <a:prstGeom prst="rect">
            <a:avLst/>
          </a:prstGeom>
        </p:spPr>
      </p:pic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3857620" y="4500570"/>
            <a:ext cx="5112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</a:rPr>
              <a:t>Подготовила: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Кузнецова Светлана Геннадьевна,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учитель начальных классов высшей квалификационной категории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55624" y="305218"/>
            <a:ext cx="746057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«Основная общеобразовательная школа №5»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образование «город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угуруслан»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4" y="108900"/>
            <a:ext cx="1440160" cy="140829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0100" y="1714488"/>
            <a:ext cx="72866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 –класс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«Обучая - воспитываем, воспитывая - обучаем»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7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4850"/>
            <a:ext cx="9143796" cy="6858000"/>
          </a:xfrm>
          <a:prstGeom prst="rect">
            <a:avLst/>
          </a:prstGeom>
        </p:spPr>
      </p:pic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31902" y="2002688"/>
            <a:ext cx="8280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  <p:pic>
        <p:nvPicPr>
          <p:cNvPr id="5" name="Объект 3" descr="C:\Users\alexey\Desktop\человек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5" y="1285860"/>
            <a:ext cx="4214842" cy="491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428604"/>
            <a:ext cx="7429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«Успешный ученик»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8662" y="1428736"/>
            <a:ext cx="77153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нужно начинать с _________________»</a:t>
            </a:r>
          </a:p>
          <a:p>
            <a:pPr marL="0" indent="0" algn="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Н.И.Пирогов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14290"/>
            <a:ext cx="55721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 «Аквариум»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93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8662" y="1428736"/>
            <a:ext cx="77153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нужно начинать с </a:t>
            </a:r>
            <a:r>
              <a:rPr lang="ru-RU" sz="4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КОЛЫБЕЛИ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Н.И.Пирогов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214290"/>
            <a:ext cx="55721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 «Аквариум»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93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1500174"/>
            <a:ext cx="84296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Только ____________________  воспитывает ребёнка, а не слова, пусть самые хорошие, но не подкреплённые делом»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А.С. Макаренко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214290"/>
            <a:ext cx="55721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 «Аквариум»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52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1500174"/>
            <a:ext cx="84296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Только </a:t>
            </a:r>
            <a:r>
              <a:rPr lang="ru-RU" sz="4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ЖИВОЙ ПРИМЕР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воспитывает ребёнка, а не слова, пусть самые хорошие, но не подкреплённые делом»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А.С. Макаренко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214290"/>
            <a:ext cx="55721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 «Аквариум»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52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434" y="1790723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	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357298"/>
            <a:ext cx="807249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Истинное воспитание состоит не столько в правилах, сколько в __________________________ »</a:t>
            </a:r>
          </a:p>
          <a:p>
            <a:pPr marL="0" indent="0" algn="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Ж.Ж.Руссо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14290"/>
            <a:ext cx="55721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 «Аквариум»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13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434" y="1790723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	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357298"/>
            <a:ext cx="807249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Истинное воспитание состоит не столько в правилах, сколько в </a:t>
            </a:r>
            <a:r>
              <a:rPr lang="ru-RU" sz="4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УПРАЖНЕНИЯХ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Ж.Ж.Руссо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21429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214290"/>
            <a:ext cx="55721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 «Аквариум»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13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434" y="1790723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	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71480"/>
            <a:ext cx="75724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Любой урок несёт огромный </a:t>
            </a:r>
          </a:p>
          <a:p>
            <a:pPr algn="ctr"/>
            <a:r>
              <a:rPr lang="ru-RU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воспитательный потенциал </a:t>
            </a:r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4811" y="2285992"/>
            <a:ext cx="46434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4357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задача </a:t>
            </a:r>
            <a:r>
              <a:rPr lang="ru-RU" sz="3600" dirty="0" smtClean="0">
                <a:solidFill>
                  <a:srgbClr val="4357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учителя - 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00496" y="3571876"/>
            <a:ext cx="46434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4357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научиться </a:t>
            </a:r>
            <a:r>
              <a:rPr lang="ru-RU" sz="3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 учащихся в процессе преподавания своей дисциплины</a:t>
            </a:r>
            <a:endParaRPr lang="ru-RU" sz="36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2214554"/>
            <a:ext cx="3643306" cy="305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6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-99392"/>
            <a:ext cx="9143796" cy="6962242"/>
          </a:xfrm>
          <a:prstGeom prst="rect">
            <a:avLst/>
          </a:prstGeom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76213" y="282575"/>
            <a:ext cx="871220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3500"/>
              </a:lnSpc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lexey\Desktop\черный ящи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928670"/>
            <a:ext cx="6726382" cy="532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09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796" cy="6858000"/>
          </a:xfrm>
          <a:prstGeom prst="rect">
            <a:avLst/>
          </a:prstGeom>
        </p:spPr>
      </p:pic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539552" y="1556792"/>
            <a:ext cx="828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endParaRPr lang="ru-RU" sz="3600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indent="450850" algn="ctr"/>
            <a:endParaRPr lang="ru-RU" sz="36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68313" y="1268413"/>
            <a:ext cx="8229600" cy="4525962"/>
          </a:xfrm>
          <a:prstGeom prst="rect">
            <a:avLst/>
          </a:prstGeom>
        </p:spPr>
        <p:txBody>
          <a:bodyPr/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005" y="1029621"/>
            <a:ext cx="8856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</a:t>
            </a: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Содержимое 4" descr="C:\Users\alexey\Desktop\стакан с водой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357298"/>
            <a:ext cx="4756266" cy="445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332656"/>
            <a:ext cx="8064896" cy="394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</a:pP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28124"/>
            <a:ext cx="792961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задачи как материал </a:t>
            </a:r>
          </a:p>
          <a:p>
            <a:pPr indent="712788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нравственного воспитания</a:t>
            </a:r>
          </a:p>
          <a:p>
            <a:pPr indent="712788"/>
            <a:endParaRPr 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12788"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1.Около школы посадили 8 лип, а берез   на 2 меньше. Сколько всего деревьев посадили дети?</a:t>
            </a:r>
          </a:p>
          <a:p>
            <a:pPr indent="712788"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Витя сделал 10 фотографий. 5 фотографий он подарил бабушке, а 2 фотографии другу. Сколько фотографий осталось у Вити?</a:t>
            </a:r>
          </a:p>
          <a:p>
            <a:pPr indent="712788"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делает за смену 16 деталей, а его ученик в 2 раза меньше. Сколько деталей сделают они вдвоем за смену?</a:t>
            </a:r>
          </a:p>
          <a:p>
            <a:pPr indent="712788"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классе 30 учеников. Сколько граммов хлеба останется в пищевых отходах после посещения классом столовой, если каждый ученик оставит полкусочка хлеба, а масса всего кусочка 50 граммов?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61" y="30823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30823"/>
            <a:ext cx="922620" cy="9022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8596" y="1571612"/>
            <a:ext cx="8352928" cy="5729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2026 году городу Бугуруслану исполняется 278 лет. В каком году был основан город? На сколько лет областной центр старше нашего города, если Оренбург основан в 1743 году?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статистическим данным, на 1 октября 2022 в Бугуруслане постоянно проживали 21 499 мужчин и 27 441 женщин. Сколько всего жителей города?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Бугурусланское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летное училище гражданской авиации (БЛУГА) за 86 лет существования выпустило более 22 тысяч летчиков. Среди выпускников есть те, кто удостоены звания Героя России - Евгений Геннадьевич Новоселов,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Дамир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Касимович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Юсупов и Георгий Александрович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Мурзин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которые в сложных летных условиях спасли сотни пассажиров от гибели.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15 августа 2019 года Георгий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Мурзин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Дамир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Юсупов спасли 226 пассажиров и семь членов экипажа лайнера «Уральских авиалиний». 7 сентября 2010 года Евгений Новоселов в составе экипажа ТУ-154 спас 81 человек.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Сколько человек, благодаря мужеству наших летчиков, были спасены во время аварийных посадок?</a:t>
            </a:r>
          </a:p>
          <a:p>
            <a:pPr algn="just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143116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85728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сбора краеведческого материала</a:t>
            </a:r>
          </a:p>
        </p:txBody>
      </p:sp>
      <p:pic>
        <p:nvPicPr>
          <p:cNvPr id="8" name="Picture 3"/>
          <p:cNvPicPr/>
          <p:nvPr/>
        </p:nvPicPr>
        <p:blipFill>
          <a:blip r:embed="rId4" cstate="print"/>
          <a:stretch/>
        </p:blipFill>
        <p:spPr>
          <a:xfrm>
            <a:off x="7786710" y="3786190"/>
            <a:ext cx="1214414" cy="100010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871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30" y="0"/>
            <a:ext cx="914379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728" y="357166"/>
            <a:ext cx="6035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 групповых проектов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1285860"/>
            <a:ext cx="55721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у учащихся: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коммуникативные действия;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мышление;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речь, творчество и воображение.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3929066"/>
            <a:ext cx="3600400" cy="246205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4071942"/>
            <a:ext cx="3532382" cy="222325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254193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-230"/>
            <a:ext cx="9143796" cy="6858000"/>
          </a:xfrm>
          <a:prstGeom prst="rect">
            <a:avLst/>
          </a:prstGeom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0" y="571480"/>
            <a:ext cx="90011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85720" y="439690"/>
            <a:ext cx="84264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buNone/>
            </a:pP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5454749" y="2617039"/>
            <a:ext cx="53276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i="1" dirty="0">
              <a:latin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  <p:pic>
        <p:nvPicPr>
          <p:cNvPr id="12" name="Рисунок 11" descr="C:\Users\alexey\Desktop\дуров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857364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285860"/>
            <a:ext cx="29289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Павел Дуров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alexey\Desktop\галиц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142984"/>
            <a:ext cx="2495550" cy="165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215074" y="3071810"/>
            <a:ext cx="27860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Сергей Галицкий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C:\Users\alexey\Desktop\попов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1714488"/>
            <a:ext cx="2071702" cy="3097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357554" y="357166"/>
            <a:ext cx="25003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Илья Попов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0"/>
            <a:ext cx="9143796" cy="6858000"/>
          </a:xfrm>
          <a:prstGeom prst="rect">
            <a:avLst/>
          </a:prstGeom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0" y="571480"/>
            <a:ext cx="90011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85720" y="439690"/>
            <a:ext cx="84264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buNone/>
            </a:pP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5454749" y="2617039"/>
            <a:ext cx="53276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i="1" dirty="0">
              <a:latin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  <p:pic>
        <p:nvPicPr>
          <p:cNvPr id="12" name="Рисунок 11" descr="C:\Users\alexey\Desktop\дуров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71546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357166"/>
            <a:ext cx="29289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Павел Дуров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alexey\Desktop\галиц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142984"/>
            <a:ext cx="2495550" cy="165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357918" y="2857496"/>
            <a:ext cx="278608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Сергей Галицкий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C:\Users\alexey\Desktop\попов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785794"/>
            <a:ext cx="2071702" cy="3097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14678" y="214290"/>
            <a:ext cx="28575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Илья Попов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215074" y="3929066"/>
            <a:ext cx="278608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Общественный деятель, основатель и совладелец крупнейшей розничной сети «Магнит». Президент и владелец футбольного клуба «Краснодар».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928926" y="4000504"/>
            <a:ext cx="300039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Продюсер, основатель и председатель совета директоров группы компаний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соавтор идеи сериала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Смешарики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президентом Ассоциации Анимационного Кино России.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3500438"/>
            <a:ext cx="250033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Один из создателей социальной сети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и одноимённой компании,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мессенджера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Telegram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других проектов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-99392"/>
            <a:ext cx="9143796" cy="6962242"/>
          </a:xfrm>
          <a:prstGeom prst="rect">
            <a:avLst/>
          </a:prstGeom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76213" y="282575"/>
            <a:ext cx="8712200" cy="323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3500"/>
              </a:lnSpc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500"/>
              </a:lnSpc>
            </a:pP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80" y="127413"/>
            <a:ext cx="922620" cy="9022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5786" y="785794"/>
            <a:ext cx="73581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Удача в достижении чего-нибудь. 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Общественное признание.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Хорошие результаты в работе, учёбе.                                           (Словарь С.И.Ожегова)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1605</TotalTime>
  <Words>584</Words>
  <Application>Microsoft Office PowerPoint</Application>
  <PresentationFormat>Экран (4:3)</PresentationFormat>
  <Paragraphs>76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 Unicode MS</vt:lpstr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Галинка</dc:creator>
  <cp:lastModifiedBy>OOSCH5</cp:lastModifiedBy>
  <cp:revision>123</cp:revision>
  <dcterms:created xsi:type="dcterms:W3CDTF">2013-10-06T05:02:32Z</dcterms:created>
  <dcterms:modified xsi:type="dcterms:W3CDTF">2026-03-02T06:58:20Z</dcterms:modified>
</cp:coreProperties>
</file>