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8"/>
  </p:notesMasterIdLst>
  <p:sldIdLst>
    <p:sldId id="256" r:id="rId2"/>
    <p:sldId id="298" r:id="rId3"/>
    <p:sldId id="288" r:id="rId4"/>
    <p:sldId id="299" r:id="rId5"/>
    <p:sldId id="295" r:id="rId6"/>
    <p:sldId id="292" r:id="rId7"/>
    <p:sldId id="273" r:id="rId8"/>
    <p:sldId id="274" r:id="rId9"/>
    <p:sldId id="300" r:id="rId10"/>
    <p:sldId id="291" r:id="rId11"/>
    <p:sldId id="258" r:id="rId12"/>
    <p:sldId id="275" r:id="rId13"/>
    <p:sldId id="276" r:id="rId14"/>
    <p:sldId id="277" r:id="rId15"/>
    <p:sldId id="259" r:id="rId16"/>
    <p:sldId id="289" r:id="rId17"/>
    <p:sldId id="278" r:id="rId18"/>
    <p:sldId id="279" r:id="rId19"/>
    <p:sldId id="260" r:id="rId20"/>
    <p:sldId id="261" r:id="rId21"/>
    <p:sldId id="285" r:id="rId22"/>
    <p:sldId id="302" r:id="rId23"/>
    <p:sldId id="304" r:id="rId24"/>
    <p:sldId id="270" r:id="rId25"/>
    <p:sldId id="286" r:id="rId26"/>
    <p:sldId id="311" r:id="rId27"/>
    <p:sldId id="301" r:id="rId28"/>
    <p:sldId id="287" r:id="rId29"/>
    <p:sldId id="313" r:id="rId30"/>
    <p:sldId id="312" r:id="rId31"/>
    <p:sldId id="314" r:id="rId32"/>
    <p:sldId id="310" r:id="rId33"/>
    <p:sldId id="293" r:id="rId34"/>
    <p:sldId id="284" r:id="rId35"/>
    <p:sldId id="281" r:id="rId36"/>
    <p:sldId id="315" r:id="rId37"/>
  </p:sldIdLst>
  <p:sldSz cx="18288000" cy="10287000"/>
  <p:notesSz cx="6858000" cy="9144000"/>
  <p:embeddedFontLst>
    <p:embeddedFont>
      <p:font typeface="Microsoft JhengHei Light" panose="020B0304030504040204" pitchFamily="34" charset="-120"/>
      <p:regular r:id="rId39"/>
    </p:embeddedFont>
    <p:embeddedFont>
      <p:font typeface="Lora Bold" panose="020B0604020202020204" charset="-52"/>
      <p:regular r:id="rId40"/>
    </p:embeddedFont>
    <p:embeddedFont>
      <p:font typeface="Cambria" panose="02040503050406030204" pitchFamily="18" charset="0"/>
      <p:regular r:id="rId41"/>
      <p:bold r:id="rId42"/>
      <p:italic r:id="rId43"/>
      <p:boldItalic r:id="rId44"/>
    </p:embeddedFont>
    <p:embeddedFont>
      <p:font typeface="Tahoma" panose="020B0604030504040204" pitchFamily="34" charset="0"/>
      <p:regular r:id="rId45"/>
      <p:bold r:id="rId46"/>
    </p:embeddedFont>
    <p:embeddedFont>
      <p:font typeface="Lora" panose="020B0604020202020204" charset="-52"/>
      <p:regular r:id="rId47"/>
      <p:bold r:id="rId48"/>
      <p:italic r:id="rId49"/>
      <p:boldItalic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2" d="100"/>
          <a:sy n="72" d="100"/>
        </p:scale>
        <p:origin x="6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1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3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4F381-0EFD-4883-A8A5-96B53D46A98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C23288-FDE9-417C-901B-2225778B7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183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C23288-FDE9-417C-901B-2225778B761F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7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edsoo.ru/wp-content/uploads/2023/08/%D0%9F%D1%80%D0%B8%D0%BA%D0%B0%D0%B7-%E2%84%96286-%D0%BE%D1%82-31.05.2021-%D0%A4%D0%93%D0%9E%D0%A1_%D0%9D%D0%9E%D0%9E.pdf" TargetMode="External"/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10" Type="http://schemas.openxmlformats.org/officeDocument/2006/relationships/hyperlink" Target="https://toipkro.ru/content/files/documents/podrazdeleniya/go/inyaz/Proekt_nauchno-obosnovannoj_koncepcii_modernizacii_Inostrannyj_jazyk__1_.pdf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edsoo.ru/wp-content/uploads/2023/08/%D0%9F%D1%80%D0%B8%D0%BA%D0%B0%D0%B7-%E2%84%96-287-%D0%BE%D1%82-31.05.2021-%D0%A4%D0%93%D0%9E%D0%A1_%D0%9E%D0%9E%D0%9E.pdf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sv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sv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0.sv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3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7.sv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3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7.sv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sv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8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0.svg"/><Relationship Id="rId4" Type="http://schemas.openxmlformats.org/officeDocument/2006/relationships/image" Target="../media/image10.png"/><Relationship Id="rId9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0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sv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25953" y="3313902"/>
            <a:ext cx="3180174" cy="3659196"/>
          </a:xfrm>
          <a:custGeom>
            <a:avLst/>
            <a:gdLst/>
            <a:ahLst/>
            <a:cxnLst/>
            <a:rect l="l" t="t" r="r" b="b"/>
            <a:pathLst>
              <a:path w="3180174" h="3659196">
                <a:moveTo>
                  <a:pt x="0" y="0"/>
                </a:moveTo>
                <a:lnTo>
                  <a:pt x="3180175" y="0"/>
                </a:lnTo>
                <a:lnTo>
                  <a:pt x="3180175" y="3659196"/>
                </a:lnTo>
                <a:lnTo>
                  <a:pt x="0" y="36591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5155694" y="498152"/>
            <a:ext cx="2497306" cy="3247088"/>
          </a:xfrm>
          <a:custGeom>
            <a:avLst/>
            <a:gdLst/>
            <a:ahLst/>
            <a:cxnLst/>
            <a:rect l="l" t="t" r="r" b="b"/>
            <a:pathLst>
              <a:path w="2497306" h="3247088">
                <a:moveTo>
                  <a:pt x="0" y="0"/>
                </a:moveTo>
                <a:lnTo>
                  <a:pt x="2497306" y="0"/>
                </a:lnTo>
                <a:lnTo>
                  <a:pt x="2497306" y="3247088"/>
                </a:lnTo>
                <a:lnTo>
                  <a:pt x="0" y="32470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>
            <a:off x="632209" y="650349"/>
            <a:ext cx="1837010" cy="2408829"/>
          </a:xfrm>
          <a:custGeom>
            <a:avLst/>
            <a:gdLst/>
            <a:ahLst/>
            <a:cxnLst/>
            <a:rect l="l" t="t" r="r" b="b"/>
            <a:pathLst>
              <a:path w="2287943" h="3091815">
                <a:moveTo>
                  <a:pt x="0" y="0"/>
                </a:moveTo>
                <a:lnTo>
                  <a:pt x="2287942" y="0"/>
                </a:lnTo>
                <a:lnTo>
                  <a:pt x="2287942" y="3091815"/>
                </a:lnTo>
                <a:lnTo>
                  <a:pt x="0" y="309181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0" name="Group 10"/>
          <p:cNvGrpSpPr/>
          <p:nvPr/>
        </p:nvGrpSpPr>
        <p:grpSpPr>
          <a:xfrm>
            <a:off x="3830955" y="3404235"/>
            <a:ext cx="7725728" cy="1876425"/>
            <a:chOff x="0" y="0"/>
            <a:chExt cx="10300970" cy="2501900"/>
          </a:xfrm>
        </p:grpSpPr>
        <p:sp>
          <p:nvSpPr>
            <p:cNvPr id="11" name="Freeform 11"/>
            <p:cNvSpPr/>
            <p:nvPr/>
          </p:nvSpPr>
          <p:spPr>
            <a:xfrm>
              <a:off x="49530" y="46990"/>
              <a:ext cx="10203180" cy="2407920"/>
            </a:xfrm>
            <a:custGeom>
              <a:avLst/>
              <a:gdLst/>
              <a:ahLst/>
              <a:cxnLst/>
              <a:rect l="l" t="t" r="r" b="b"/>
              <a:pathLst>
                <a:path w="10203180" h="2407920">
                  <a:moveTo>
                    <a:pt x="563880" y="1102360"/>
                  </a:moveTo>
                  <a:cubicBezTo>
                    <a:pt x="2037080" y="909320"/>
                    <a:pt x="2282190" y="929640"/>
                    <a:pt x="2541270" y="906780"/>
                  </a:cubicBezTo>
                  <a:cubicBezTo>
                    <a:pt x="2792730" y="883920"/>
                    <a:pt x="2974340" y="839470"/>
                    <a:pt x="3280410" y="802640"/>
                  </a:cubicBezTo>
                  <a:cubicBezTo>
                    <a:pt x="3773170" y="741680"/>
                    <a:pt x="4745990" y="655320"/>
                    <a:pt x="5218430" y="599440"/>
                  </a:cubicBezTo>
                  <a:cubicBezTo>
                    <a:pt x="5491480" y="566420"/>
                    <a:pt x="5608320" y="551180"/>
                    <a:pt x="5863590" y="514350"/>
                  </a:cubicBezTo>
                  <a:cubicBezTo>
                    <a:pt x="6243320" y="458470"/>
                    <a:pt x="6883400" y="344170"/>
                    <a:pt x="7270750" y="285750"/>
                  </a:cubicBezTo>
                  <a:cubicBezTo>
                    <a:pt x="7543800" y="245110"/>
                    <a:pt x="7736840" y="218440"/>
                    <a:pt x="7966710" y="189230"/>
                  </a:cubicBezTo>
                  <a:cubicBezTo>
                    <a:pt x="8192770" y="161290"/>
                    <a:pt x="8407400" y="146050"/>
                    <a:pt x="8639810" y="116840"/>
                  </a:cubicBezTo>
                  <a:cubicBezTo>
                    <a:pt x="8891270" y="85090"/>
                    <a:pt x="9236710" y="6350"/>
                    <a:pt x="9423400" y="3810"/>
                  </a:cubicBezTo>
                  <a:cubicBezTo>
                    <a:pt x="9526270" y="2540"/>
                    <a:pt x="9585960" y="11430"/>
                    <a:pt x="9662160" y="34290"/>
                  </a:cubicBezTo>
                  <a:cubicBezTo>
                    <a:pt x="9738360" y="55880"/>
                    <a:pt x="9815830" y="92710"/>
                    <a:pt x="9880600" y="138430"/>
                  </a:cubicBezTo>
                  <a:cubicBezTo>
                    <a:pt x="9945370" y="184150"/>
                    <a:pt x="10006330" y="242570"/>
                    <a:pt x="10053320" y="307340"/>
                  </a:cubicBezTo>
                  <a:cubicBezTo>
                    <a:pt x="10100310" y="370840"/>
                    <a:pt x="10139680" y="445770"/>
                    <a:pt x="10163810" y="521970"/>
                  </a:cubicBezTo>
                  <a:cubicBezTo>
                    <a:pt x="10187940" y="598170"/>
                    <a:pt x="10200640" y="681990"/>
                    <a:pt x="10199370" y="760730"/>
                  </a:cubicBezTo>
                  <a:cubicBezTo>
                    <a:pt x="10198100" y="840740"/>
                    <a:pt x="10182860" y="923290"/>
                    <a:pt x="10157460" y="999490"/>
                  </a:cubicBezTo>
                  <a:cubicBezTo>
                    <a:pt x="10130790" y="1074420"/>
                    <a:pt x="10090150" y="1148080"/>
                    <a:pt x="10040620" y="1210310"/>
                  </a:cubicBezTo>
                  <a:cubicBezTo>
                    <a:pt x="9992360" y="1273810"/>
                    <a:pt x="9928860" y="1330960"/>
                    <a:pt x="9862820" y="1374140"/>
                  </a:cubicBezTo>
                  <a:cubicBezTo>
                    <a:pt x="9796780" y="1418590"/>
                    <a:pt x="9719310" y="1452880"/>
                    <a:pt x="9641840" y="1473200"/>
                  </a:cubicBezTo>
                  <a:cubicBezTo>
                    <a:pt x="9565640" y="1493520"/>
                    <a:pt x="9480550" y="1501140"/>
                    <a:pt x="9401810" y="1496060"/>
                  </a:cubicBezTo>
                  <a:cubicBezTo>
                    <a:pt x="9321800" y="1489710"/>
                    <a:pt x="9239250" y="1470660"/>
                    <a:pt x="9166860" y="1440180"/>
                  </a:cubicBezTo>
                  <a:cubicBezTo>
                    <a:pt x="9093200" y="1409700"/>
                    <a:pt x="9020810" y="1365250"/>
                    <a:pt x="8961120" y="1313180"/>
                  </a:cubicBezTo>
                  <a:cubicBezTo>
                    <a:pt x="8901430" y="1259840"/>
                    <a:pt x="8846820" y="1195070"/>
                    <a:pt x="8807450" y="1126490"/>
                  </a:cubicBezTo>
                  <a:cubicBezTo>
                    <a:pt x="8766810" y="1057910"/>
                    <a:pt x="8737600" y="977900"/>
                    <a:pt x="8721090" y="900430"/>
                  </a:cubicBezTo>
                  <a:cubicBezTo>
                    <a:pt x="8704580" y="822960"/>
                    <a:pt x="8702040" y="737870"/>
                    <a:pt x="8710930" y="659130"/>
                  </a:cubicBezTo>
                  <a:cubicBezTo>
                    <a:pt x="8721090" y="580390"/>
                    <a:pt x="8745220" y="499110"/>
                    <a:pt x="8779510" y="426720"/>
                  </a:cubicBezTo>
                  <a:cubicBezTo>
                    <a:pt x="8813800" y="355600"/>
                    <a:pt x="8862060" y="285750"/>
                    <a:pt x="8917940" y="228600"/>
                  </a:cubicBezTo>
                  <a:cubicBezTo>
                    <a:pt x="8973820" y="172720"/>
                    <a:pt x="9041130" y="121920"/>
                    <a:pt x="9112250" y="85090"/>
                  </a:cubicBezTo>
                  <a:cubicBezTo>
                    <a:pt x="9183370" y="49530"/>
                    <a:pt x="9263380" y="22860"/>
                    <a:pt x="9342120" y="11430"/>
                  </a:cubicBezTo>
                  <a:cubicBezTo>
                    <a:pt x="9420860" y="0"/>
                    <a:pt x="9505950" y="1270"/>
                    <a:pt x="9584690" y="15240"/>
                  </a:cubicBezTo>
                  <a:cubicBezTo>
                    <a:pt x="9662160" y="29210"/>
                    <a:pt x="9742170" y="57150"/>
                    <a:pt x="9812020" y="95250"/>
                  </a:cubicBezTo>
                  <a:cubicBezTo>
                    <a:pt x="9881870" y="133350"/>
                    <a:pt x="9947910" y="186690"/>
                    <a:pt x="10002520" y="245110"/>
                  </a:cubicBezTo>
                  <a:cubicBezTo>
                    <a:pt x="10055860" y="303530"/>
                    <a:pt x="10102850" y="373380"/>
                    <a:pt x="10134600" y="447040"/>
                  </a:cubicBezTo>
                  <a:cubicBezTo>
                    <a:pt x="10167620" y="519430"/>
                    <a:pt x="10189210" y="600710"/>
                    <a:pt x="10196830" y="680720"/>
                  </a:cubicBezTo>
                  <a:cubicBezTo>
                    <a:pt x="10203180" y="759460"/>
                    <a:pt x="10198100" y="844550"/>
                    <a:pt x="10180320" y="922020"/>
                  </a:cubicBezTo>
                  <a:cubicBezTo>
                    <a:pt x="10161270" y="998220"/>
                    <a:pt x="10129520" y="1076960"/>
                    <a:pt x="10087610" y="1144270"/>
                  </a:cubicBezTo>
                  <a:cubicBezTo>
                    <a:pt x="10045700" y="1211580"/>
                    <a:pt x="9989820" y="1276350"/>
                    <a:pt x="9927590" y="1325880"/>
                  </a:cubicBezTo>
                  <a:cubicBezTo>
                    <a:pt x="9866630" y="1376680"/>
                    <a:pt x="9792970" y="1419860"/>
                    <a:pt x="9719310" y="1447800"/>
                  </a:cubicBezTo>
                  <a:cubicBezTo>
                    <a:pt x="9644380" y="1477010"/>
                    <a:pt x="9599930" y="1478280"/>
                    <a:pt x="9483090" y="1496060"/>
                  </a:cubicBezTo>
                  <a:cubicBezTo>
                    <a:pt x="9152890" y="1549400"/>
                    <a:pt x="8173720" y="1642110"/>
                    <a:pt x="7584440" y="1719580"/>
                  </a:cubicBezTo>
                  <a:cubicBezTo>
                    <a:pt x="7068820" y="1788160"/>
                    <a:pt x="6532880" y="1879600"/>
                    <a:pt x="6135370" y="1931670"/>
                  </a:cubicBezTo>
                  <a:cubicBezTo>
                    <a:pt x="5859780" y="1967230"/>
                    <a:pt x="5675630" y="1987550"/>
                    <a:pt x="5434330" y="2012950"/>
                  </a:cubicBezTo>
                  <a:cubicBezTo>
                    <a:pt x="5177790" y="2039620"/>
                    <a:pt x="4900930" y="2067560"/>
                    <a:pt x="4636770" y="2087880"/>
                  </a:cubicBezTo>
                  <a:cubicBezTo>
                    <a:pt x="4378960" y="2108200"/>
                    <a:pt x="4116070" y="2115820"/>
                    <a:pt x="3867150" y="2137410"/>
                  </a:cubicBezTo>
                  <a:cubicBezTo>
                    <a:pt x="3633470" y="2159000"/>
                    <a:pt x="3409950" y="2194560"/>
                    <a:pt x="3186430" y="2216150"/>
                  </a:cubicBezTo>
                  <a:cubicBezTo>
                    <a:pt x="2970530" y="2236470"/>
                    <a:pt x="2766060" y="2255520"/>
                    <a:pt x="2551430" y="2264410"/>
                  </a:cubicBezTo>
                  <a:cubicBezTo>
                    <a:pt x="2330450" y="2273300"/>
                    <a:pt x="2132330" y="2252980"/>
                    <a:pt x="1879600" y="2268220"/>
                  </a:cubicBezTo>
                  <a:cubicBezTo>
                    <a:pt x="1550670" y="2288540"/>
                    <a:pt x="953770" y="2386330"/>
                    <a:pt x="749300" y="2400300"/>
                  </a:cubicBezTo>
                  <a:cubicBezTo>
                    <a:pt x="671830" y="2405380"/>
                    <a:pt x="642620" y="2407920"/>
                    <a:pt x="590550" y="2402840"/>
                  </a:cubicBezTo>
                  <a:cubicBezTo>
                    <a:pt x="538480" y="2397760"/>
                    <a:pt x="486410" y="2386330"/>
                    <a:pt x="436880" y="2368550"/>
                  </a:cubicBezTo>
                  <a:cubicBezTo>
                    <a:pt x="387350" y="2350770"/>
                    <a:pt x="339090" y="2326640"/>
                    <a:pt x="294640" y="2298700"/>
                  </a:cubicBezTo>
                  <a:cubicBezTo>
                    <a:pt x="251460" y="2269490"/>
                    <a:pt x="209550" y="2233930"/>
                    <a:pt x="175260" y="2195830"/>
                  </a:cubicBezTo>
                  <a:cubicBezTo>
                    <a:pt x="139700" y="2157730"/>
                    <a:pt x="107950" y="2113280"/>
                    <a:pt x="82550" y="2067560"/>
                  </a:cubicBezTo>
                  <a:cubicBezTo>
                    <a:pt x="57150" y="2021840"/>
                    <a:pt x="36830" y="1972310"/>
                    <a:pt x="22860" y="1921510"/>
                  </a:cubicBezTo>
                  <a:cubicBezTo>
                    <a:pt x="8890" y="1870710"/>
                    <a:pt x="1270" y="1817370"/>
                    <a:pt x="1270" y="1765300"/>
                  </a:cubicBezTo>
                  <a:cubicBezTo>
                    <a:pt x="0" y="1711960"/>
                    <a:pt x="5080" y="1658620"/>
                    <a:pt x="16510" y="1607820"/>
                  </a:cubicBezTo>
                  <a:cubicBezTo>
                    <a:pt x="27940" y="1557020"/>
                    <a:pt x="45720" y="1504950"/>
                    <a:pt x="69850" y="1457960"/>
                  </a:cubicBezTo>
                  <a:cubicBezTo>
                    <a:pt x="92710" y="1412240"/>
                    <a:pt x="121920" y="1366520"/>
                    <a:pt x="156210" y="1327150"/>
                  </a:cubicBezTo>
                  <a:cubicBezTo>
                    <a:pt x="190500" y="1286510"/>
                    <a:pt x="229870" y="1249680"/>
                    <a:pt x="273050" y="1219200"/>
                  </a:cubicBezTo>
                  <a:cubicBezTo>
                    <a:pt x="314960" y="1188720"/>
                    <a:pt x="361950" y="1162050"/>
                    <a:pt x="410210" y="1143000"/>
                  </a:cubicBezTo>
                  <a:cubicBezTo>
                    <a:pt x="459740" y="1123950"/>
                    <a:pt x="563880" y="1102360"/>
                    <a:pt x="563880" y="110236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3263787" y="3683789"/>
            <a:ext cx="11902350" cy="3946152"/>
            <a:chOff x="0" y="0"/>
            <a:chExt cx="14004290" cy="3229610"/>
          </a:xfrm>
        </p:grpSpPr>
        <p:sp>
          <p:nvSpPr>
            <p:cNvPr id="13" name="Freeform 13"/>
            <p:cNvSpPr/>
            <p:nvPr/>
          </p:nvSpPr>
          <p:spPr>
            <a:xfrm>
              <a:off x="46990" y="45720"/>
              <a:ext cx="13914121" cy="3134360"/>
            </a:xfrm>
            <a:custGeom>
              <a:avLst/>
              <a:gdLst/>
              <a:ahLst/>
              <a:cxnLst/>
              <a:rect l="l" t="t" r="r" b="b"/>
              <a:pathLst>
                <a:path w="13914121" h="3134360">
                  <a:moveTo>
                    <a:pt x="617220" y="1824990"/>
                  </a:moveTo>
                  <a:cubicBezTo>
                    <a:pt x="2007870" y="1728470"/>
                    <a:pt x="2175510" y="1708150"/>
                    <a:pt x="2489200" y="1670050"/>
                  </a:cubicBezTo>
                  <a:cubicBezTo>
                    <a:pt x="3002280" y="1607820"/>
                    <a:pt x="4003040" y="1466850"/>
                    <a:pt x="4516120" y="1394460"/>
                  </a:cubicBezTo>
                  <a:cubicBezTo>
                    <a:pt x="4831080" y="1350010"/>
                    <a:pt x="5035550" y="1327150"/>
                    <a:pt x="5276850" y="1281430"/>
                  </a:cubicBezTo>
                  <a:cubicBezTo>
                    <a:pt x="5500370" y="1240790"/>
                    <a:pt x="5642610" y="1192530"/>
                    <a:pt x="5916930" y="1139190"/>
                  </a:cubicBezTo>
                  <a:cubicBezTo>
                    <a:pt x="6407150" y="1045210"/>
                    <a:pt x="7454900" y="896620"/>
                    <a:pt x="7969250" y="808990"/>
                  </a:cubicBezTo>
                  <a:cubicBezTo>
                    <a:pt x="8281670" y="755650"/>
                    <a:pt x="8469630" y="713740"/>
                    <a:pt x="8718550" y="673100"/>
                  </a:cubicBezTo>
                  <a:cubicBezTo>
                    <a:pt x="8964930" y="632460"/>
                    <a:pt x="9206230" y="594360"/>
                    <a:pt x="9453880" y="562610"/>
                  </a:cubicBezTo>
                  <a:cubicBezTo>
                    <a:pt x="9706610" y="530860"/>
                    <a:pt x="9958070" y="514350"/>
                    <a:pt x="10218420" y="480060"/>
                  </a:cubicBezTo>
                  <a:cubicBezTo>
                    <a:pt x="10488930" y="444500"/>
                    <a:pt x="10783570" y="389890"/>
                    <a:pt x="11046460" y="353060"/>
                  </a:cubicBezTo>
                  <a:cubicBezTo>
                    <a:pt x="11285220" y="320040"/>
                    <a:pt x="11503660" y="304800"/>
                    <a:pt x="11729720" y="269240"/>
                  </a:cubicBezTo>
                  <a:cubicBezTo>
                    <a:pt x="11957050" y="232410"/>
                    <a:pt x="12211050" y="165100"/>
                    <a:pt x="12410440" y="133350"/>
                  </a:cubicBezTo>
                  <a:cubicBezTo>
                    <a:pt x="12562840" y="110490"/>
                    <a:pt x="12703810" y="113030"/>
                    <a:pt x="12819380" y="87630"/>
                  </a:cubicBezTo>
                  <a:cubicBezTo>
                    <a:pt x="12908280" y="68580"/>
                    <a:pt x="12970510" y="25400"/>
                    <a:pt x="13047980" y="12700"/>
                  </a:cubicBezTo>
                  <a:cubicBezTo>
                    <a:pt x="13126721" y="0"/>
                    <a:pt x="13211810" y="1270"/>
                    <a:pt x="13289280" y="13970"/>
                  </a:cubicBezTo>
                  <a:cubicBezTo>
                    <a:pt x="13368021" y="26670"/>
                    <a:pt x="13448030" y="54610"/>
                    <a:pt x="13517880" y="92710"/>
                  </a:cubicBezTo>
                  <a:cubicBezTo>
                    <a:pt x="13586460" y="129540"/>
                    <a:pt x="13653771" y="181610"/>
                    <a:pt x="13708380" y="238760"/>
                  </a:cubicBezTo>
                  <a:cubicBezTo>
                    <a:pt x="13762990" y="297180"/>
                    <a:pt x="13809980" y="367030"/>
                    <a:pt x="13841730" y="439420"/>
                  </a:cubicBezTo>
                  <a:cubicBezTo>
                    <a:pt x="13874749" y="511810"/>
                    <a:pt x="13897610" y="593090"/>
                    <a:pt x="13905230" y="671830"/>
                  </a:cubicBezTo>
                  <a:cubicBezTo>
                    <a:pt x="13914121" y="750570"/>
                    <a:pt x="13909040" y="835660"/>
                    <a:pt x="13891260" y="913130"/>
                  </a:cubicBezTo>
                  <a:cubicBezTo>
                    <a:pt x="13873480" y="989330"/>
                    <a:pt x="13841730" y="1068070"/>
                    <a:pt x="13801090" y="1135380"/>
                  </a:cubicBezTo>
                  <a:cubicBezTo>
                    <a:pt x="13759180" y="1203960"/>
                    <a:pt x="13704571" y="1267460"/>
                    <a:pt x="13643610" y="1318260"/>
                  </a:cubicBezTo>
                  <a:cubicBezTo>
                    <a:pt x="13582649" y="1370330"/>
                    <a:pt x="13510260" y="1412240"/>
                    <a:pt x="13436599" y="1441450"/>
                  </a:cubicBezTo>
                  <a:cubicBezTo>
                    <a:pt x="13362940" y="1470660"/>
                    <a:pt x="13279121" y="1488440"/>
                    <a:pt x="13200380" y="1492250"/>
                  </a:cubicBezTo>
                  <a:cubicBezTo>
                    <a:pt x="13121640" y="1496060"/>
                    <a:pt x="13037821" y="1485900"/>
                    <a:pt x="12961621" y="1464310"/>
                  </a:cubicBezTo>
                  <a:cubicBezTo>
                    <a:pt x="12885420" y="1442720"/>
                    <a:pt x="12807950" y="1407160"/>
                    <a:pt x="12743180" y="1362710"/>
                  </a:cubicBezTo>
                  <a:cubicBezTo>
                    <a:pt x="12677140" y="1316990"/>
                    <a:pt x="12616180" y="1258570"/>
                    <a:pt x="12569190" y="1195070"/>
                  </a:cubicBezTo>
                  <a:cubicBezTo>
                    <a:pt x="12520930" y="1131570"/>
                    <a:pt x="12482830" y="1056640"/>
                    <a:pt x="12457430" y="981710"/>
                  </a:cubicBezTo>
                  <a:cubicBezTo>
                    <a:pt x="12432030" y="906780"/>
                    <a:pt x="12419330" y="822960"/>
                    <a:pt x="12419330" y="744220"/>
                  </a:cubicBezTo>
                  <a:cubicBezTo>
                    <a:pt x="12420600" y="664210"/>
                    <a:pt x="12434570" y="581660"/>
                    <a:pt x="12459970" y="506730"/>
                  </a:cubicBezTo>
                  <a:cubicBezTo>
                    <a:pt x="12485370" y="431800"/>
                    <a:pt x="12526010" y="356870"/>
                    <a:pt x="12574270" y="293370"/>
                  </a:cubicBezTo>
                  <a:cubicBezTo>
                    <a:pt x="12622530" y="231140"/>
                    <a:pt x="12684760" y="173990"/>
                    <a:pt x="12750800" y="129540"/>
                  </a:cubicBezTo>
                  <a:cubicBezTo>
                    <a:pt x="12815570" y="85090"/>
                    <a:pt x="12893040" y="50800"/>
                    <a:pt x="12969240" y="29210"/>
                  </a:cubicBezTo>
                  <a:cubicBezTo>
                    <a:pt x="13046710" y="8890"/>
                    <a:pt x="13130530" y="0"/>
                    <a:pt x="13209271" y="5080"/>
                  </a:cubicBezTo>
                  <a:cubicBezTo>
                    <a:pt x="13288010" y="10160"/>
                    <a:pt x="13370560" y="27940"/>
                    <a:pt x="13444221" y="58420"/>
                  </a:cubicBezTo>
                  <a:cubicBezTo>
                    <a:pt x="13517880" y="87630"/>
                    <a:pt x="13590271" y="132080"/>
                    <a:pt x="13649960" y="182880"/>
                  </a:cubicBezTo>
                  <a:cubicBezTo>
                    <a:pt x="13709649" y="234950"/>
                    <a:pt x="13764260" y="299720"/>
                    <a:pt x="13804899" y="368300"/>
                  </a:cubicBezTo>
                  <a:cubicBezTo>
                    <a:pt x="13845540" y="436880"/>
                    <a:pt x="13876021" y="515620"/>
                    <a:pt x="13892530" y="593090"/>
                  </a:cubicBezTo>
                  <a:cubicBezTo>
                    <a:pt x="13909040" y="670560"/>
                    <a:pt x="13914121" y="754380"/>
                    <a:pt x="13903960" y="833120"/>
                  </a:cubicBezTo>
                  <a:cubicBezTo>
                    <a:pt x="13895071" y="911860"/>
                    <a:pt x="13872210" y="993140"/>
                    <a:pt x="13839190" y="1065530"/>
                  </a:cubicBezTo>
                  <a:cubicBezTo>
                    <a:pt x="13804899" y="1136650"/>
                    <a:pt x="13756640" y="1206500"/>
                    <a:pt x="13702030" y="1263650"/>
                  </a:cubicBezTo>
                  <a:cubicBezTo>
                    <a:pt x="13647421" y="1320800"/>
                    <a:pt x="13601699" y="1366520"/>
                    <a:pt x="13508990" y="1408430"/>
                  </a:cubicBezTo>
                  <a:cubicBezTo>
                    <a:pt x="13337540" y="1487170"/>
                    <a:pt x="12957810" y="1532890"/>
                    <a:pt x="12703810" y="1583690"/>
                  </a:cubicBezTo>
                  <a:cubicBezTo>
                    <a:pt x="12479020" y="1629410"/>
                    <a:pt x="12324080" y="1659890"/>
                    <a:pt x="12066270" y="1700530"/>
                  </a:cubicBezTo>
                  <a:cubicBezTo>
                    <a:pt x="11668760" y="1764030"/>
                    <a:pt x="10948670" y="1859280"/>
                    <a:pt x="10547350" y="1907540"/>
                  </a:cubicBezTo>
                  <a:cubicBezTo>
                    <a:pt x="10285730" y="1938020"/>
                    <a:pt x="10194290" y="1934210"/>
                    <a:pt x="9895840" y="1972310"/>
                  </a:cubicBezTo>
                  <a:cubicBezTo>
                    <a:pt x="9236710" y="2057400"/>
                    <a:pt x="7609840" y="2322830"/>
                    <a:pt x="6732270" y="2465070"/>
                  </a:cubicBezTo>
                  <a:cubicBezTo>
                    <a:pt x="6107430" y="2566670"/>
                    <a:pt x="5543550" y="2673350"/>
                    <a:pt x="5125720" y="2736850"/>
                  </a:cubicBezTo>
                  <a:cubicBezTo>
                    <a:pt x="4859020" y="2776220"/>
                    <a:pt x="4748530" y="2788920"/>
                    <a:pt x="4469130" y="2823210"/>
                  </a:cubicBezTo>
                  <a:cubicBezTo>
                    <a:pt x="3980180" y="2881630"/>
                    <a:pt x="2934970" y="2999740"/>
                    <a:pt x="2443480" y="3044190"/>
                  </a:cubicBezTo>
                  <a:cubicBezTo>
                    <a:pt x="2162810" y="3068320"/>
                    <a:pt x="2029460" y="3075940"/>
                    <a:pt x="1781810" y="3089910"/>
                  </a:cubicBezTo>
                  <a:cubicBezTo>
                    <a:pt x="1465580" y="3107690"/>
                    <a:pt x="896620" y="3134360"/>
                    <a:pt x="697230" y="3131820"/>
                  </a:cubicBezTo>
                  <a:cubicBezTo>
                    <a:pt x="621030" y="3131820"/>
                    <a:pt x="590550" y="3131820"/>
                    <a:pt x="539750" y="3122930"/>
                  </a:cubicBezTo>
                  <a:cubicBezTo>
                    <a:pt x="487680" y="3114040"/>
                    <a:pt x="436880" y="3097530"/>
                    <a:pt x="388620" y="3075940"/>
                  </a:cubicBezTo>
                  <a:cubicBezTo>
                    <a:pt x="340360" y="3054350"/>
                    <a:pt x="294640" y="3026410"/>
                    <a:pt x="254000" y="2994660"/>
                  </a:cubicBezTo>
                  <a:cubicBezTo>
                    <a:pt x="212090" y="2961640"/>
                    <a:pt x="173990" y="2923540"/>
                    <a:pt x="142240" y="2882900"/>
                  </a:cubicBezTo>
                  <a:cubicBezTo>
                    <a:pt x="109220" y="2840990"/>
                    <a:pt x="81280" y="2795270"/>
                    <a:pt x="59690" y="2747010"/>
                  </a:cubicBezTo>
                  <a:cubicBezTo>
                    <a:pt x="38100" y="2700020"/>
                    <a:pt x="22860" y="2647950"/>
                    <a:pt x="12700" y="2597150"/>
                  </a:cubicBezTo>
                  <a:cubicBezTo>
                    <a:pt x="3810" y="2545080"/>
                    <a:pt x="0" y="2490470"/>
                    <a:pt x="3810" y="2438400"/>
                  </a:cubicBezTo>
                  <a:cubicBezTo>
                    <a:pt x="6350" y="2386330"/>
                    <a:pt x="16510" y="2332990"/>
                    <a:pt x="31750" y="2283460"/>
                  </a:cubicBezTo>
                  <a:cubicBezTo>
                    <a:pt x="46990" y="2233930"/>
                    <a:pt x="69850" y="2184400"/>
                    <a:pt x="96520" y="2139950"/>
                  </a:cubicBezTo>
                  <a:cubicBezTo>
                    <a:pt x="124460" y="2094230"/>
                    <a:pt x="157480" y="2052320"/>
                    <a:pt x="194310" y="2015490"/>
                  </a:cubicBezTo>
                  <a:cubicBezTo>
                    <a:pt x="231140" y="1978660"/>
                    <a:pt x="274320" y="1944370"/>
                    <a:pt x="318770" y="1917700"/>
                  </a:cubicBezTo>
                  <a:cubicBezTo>
                    <a:pt x="363220" y="1891030"/>
                    <a:pt x="412750" y="1868170"/>
                    <a:pt x="462280" y="1852930"/>
                  </a:cubicBezTo>
                  <a:cubicBezTo>
                    <a:pt x="511810" y="1837690"/>
                    <a:pt x="618490" y="1824990"/>
                    <a:pt x="618490" y="18249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6216968" y="7155180"/>
            <a:ext cx="5996940" cy="1009650"/>
            <a:chOff x="0" y="0"/>
            <a:chExt cx="7995920" cy="1346200"/>
          </a:xfrm>
        </p:grpSpPr>
        <p:sp>
          <p:nvSpPr>
            <p:cNvPr id="15" name="Freeform 15"/>
            <p:cNvSpPr/>
            <p:nvPr/>
          </p:nvSpPr>
          <p:spPr>
            <a:xfrm>
              <a:off x="48260" y="46990"/>
              <a:ext cx="7898130" cy="1256030"/>
            </a:xfrm>
            <a:custGeom>
              <a:avLst/>
              <a:gdLst/>
              <a:ahLst/>
              <a:cxnLst/>
              <a:rect l="l" t="t" r="r" b="b"/>
              <a:pathLst>
                <a:path w="7898130" h="1256030">
                  <a:moveTo>
                    <a:pt x="209550" y="742950"/>
                  </a:moveTo>
                  <a:cubicBezTo>
                    <a:pt x="1148080" y="612140"/>
                    <a:pt x="1664970" y="623570"/>
                    <a:pt x="2039620" y="605790"/>
                  </a:cubicBezTo>
                  <a:cubicBezTo>
                    <a:pt x="2358390" y="589280"/>
                    <a:pt x="2628900" y="574040"/>
                    <a:pt x="2923540" y="546100"/>
                  </a:cubicBezTo>
                  <a:cubicBezTo>
                    <a:pt x="3220720" y="516890"/>
                    <a:pt x="3556000" y="462280"/>
                    <a:pt x="3817620" y="435610"/>
                  </a:cubicBezTo>
                  <a:cubicBezTo>
                    <a:pt x="4022090" y="414020"/>
                    <a:pt x="4198620" y="403860"/>
                    <a:pt x="4363720" y="391160"/>
                  </a:cubicBezTo>
                  <a:cubicBezTo>
                    <a:pt x="4500880" y="381000"/>
                    <a:pt x="4616450" y="370840"/>
                    <a:pt x="4739640" y="365760"/>
                  </a:cubicBezTo>
                  <a:cubicBezTo>
                    <a:pt x="4857750" y="361950"/>
                    <a:pt x="4975860" y="372110"/>
                    <a:pt x="5088890" y="363220"/>
                  </a:cubicBezTo>
                  <a:cubicBezTo>
                    <a:pt x="5195570" y="354330"/>
                    <a:pt x="5299710" y="327660"/>
                    <a:pt x="5400040" y="317500"/>
                  </a:cubicBezTo>
                  <a:cubicBezTo>
                    <a:pt x="5491480" y="308610"/>
                    <a:pt x="5544820" y="313690"/>
                    <a:pt x="5664200" y="302260"/>
                  </a:cubicBezTo>
                  <a:cubicBezTo>
                    <a:pt x="5913120" y="276860"/>
                    <a:pt x="6468110" y="199390"/>
                    <a:pt x="6812280" y="144780"/>
                  </a:cubicBezTo>
                  <a:cubicBezTo>
                    <a:pt x="7094220" y="100330"/>
                    <a:pt x="7448550" y="13970"/>
                    <a:pt x="7580630" y="3810"/>
                  </a:cubicBezTo>
                  <a:cubicBezTo>
                    <a:pt x="7625080" y="1270"/>
                    <a:pt x="7642860" y="2540"/>
                    <a:pt x="7672070" y="7620"/>
                  </a:cubicBezTo>
                  <a:cubicBezTo>
                    <a:pt x="7701280" y="13970"/>
                    <a:pt x="7731760" y="25400"/>
                    <a:pt x="7757160" y="40640"/>
                  </a:cubicBezTo>
                  <a:cubicBezTo>
                    <a:pt x="7782560" y="55880"/>
                    <a:pt x="7807960" y="76200"/>
                    <a:pt x="7827010" y="99060"/>
                  </a:cubicBezTo>
                  <a:cubicBezTo>
                    <a:pt x="7847330" y="121920"/>
                    <a:pt x="7863840" y="148590"/>
                    <a:pt x="7875270" y="176530"/>
                  </a:cubicBezTo>
                  <a:cubicBezTo>
                    <a:pt x="7886700" y="204470"/>
                    <a:pt x="7894320" y="234950"/>
                    <a:pt x="7896860" y="265430"/>
                  </a:cubicBezTo>
                  <a:cubicBezTo>
                    <a:pt x="7898130" y="294640"/>
                    <a:pt x="7895590" y="327660"/>
                    <a:pt x="7887970" y="355600"/>
                  </a:cubicBezTo>
                  <a:cubicBezTo>
                    <a:pt x="7880350" y="384810"/>
                    <a:pt x="7866380" y="414020"/>
                    <a:pt x="7849870" y="439420"/>
                  </a:cubicBezTo>
                  <a:cubicBezTo>
                    <a:pt x="7833360" y="464820"/>
                    <a:pt x="7811770" y="487680"/>
                    <a:pt x="7788910" y="506730"/>
                  </a:cubicBezTo>
                  <a:cubicBezTo>
                    <a:pt x="7764780" y="524510"/>
                    <a:pt x="7736840" y="541020"/>
                    <a:pt x="7708900" y="549910"/>
                  </a:cubicBezTo>
                  <a:cubicBezTo>
                    <a:pt x="7679690" y="560070"/>
                    <a:pt x="7649210" y="566420"/>
                    <a:pt x="7618730" y="566420"/>
                  </a:cubicBezTo>
                  <a:cubicBezTo>
                    <a:pt x="7588250" y="566420"/>
                    <a:pt x="7556500" y="562610"/>
                    <a:pt x="7528560" y="552450"/>
                  </a:cubicBezTo>
                  <a:cubicBezTo>
                    <a:pt x="7499350" y="543560"/>
                    <a:pt x="7471410" y="528320"/>
                    <a:pt x="7447280" y="510540"/>
                  </a:cubicBezTo>
                  <a:cubicBezTo>
                    <a:pt x="7423150" y="492760"/>
                    <a:pt x="7400290" y="469900"/>
                    <a:pt x="7383780" y="445770"/>
                  </a:cubicBezTo>
                  <a:cubicBezTo>
                    <a:pt x="7366000" y="421640"/>
                    <a:pt x="7352030" y="392430"/>
                    <a:pt x="7344410" y="363220"/>
                  </a:cubicBezTo>
                  <a:cubicBezTo>
                    <a:pt x="7335520" y="334010"/>
                    <a:pt x="7331710" y="302260"/>
                    <a:pt x="7332980" y="273050"/>
                  </a:cubicBezTo>
                  <a:cubicBezTo>
                    <a:pt x="7334250" y="242570"/>
                    <a:pt x="7340600" y="210820"/>
                    <a:pt x="7352030" y="182880"/>
                  </a:cubicBezTo>
                  <a:cubicBezTo>
                    <a:pt x="7362190" y="154940"/>
                    <a:pt x="7378700" y="128270"/>
                    <a:pt x="7397750" y="104140"/>
                  </a:cubicBezTo>
                  <a:cubicBezTo>
                    <a:pt x="7416800" y="81280"/>
                    <a:pt x="7440930" y="60960"/>
                    <a:pt x="7466330" y="44450"/>
                  </a:cubicBezTo>
                  <a:cubicBezTo>
                    <a:pt x="7491730" y="29210"/>
                    <a:pt x="7520940" y="16510"/>
                    <a:pt x="7550150" y="10160"/>
                  </a:cubicBezTo>
                  <a:cubicBezTo>
                    <a:pt x="7579360" y="2540"/>
                    <a:pt x="7612380" y="0"/>
                    <a:pt x="7641590" y="3810"/>
                  </a:cubicBezTo>
                  <a:cubicBezTo>
                    <a:pt x="7672070" y="6350"/>
                    <a:pt x="7702550" y="13970"/>
                    <a:pt x="7730490" y="26670"/>
                  </a:cubicBezTo>
                  <a:cubicBezTo>
                    <a:pt x="7757160" y="39370"/>
                    <a:pt x="7783830" y="57150"/>
                    <a:pt x="7806690" y="77470"/>
                  </a:cubicBezTo>
                  <a:cubicBezTo>
                    <a:pt x="7828280" y="97790"/>
                    <a:pt x="7847330" y="123190"/>
                    <a:pt x="7862570" y="148590"/>
                  </a:cubicBezTo>
                  <a:cubicBezTo>
                    <a:pt x="7876540" y="175260"/>
                    <a:pt x="7887970" y="205740"/>
                    <a:pt x="7893050" y="234950"/>
                  </a:cubicBezTo>
                  <a:cubicBezTo>
                    <a:pt x="7898130" y="264160"/>
                    <a:pt x="7898130" y="297180"/>
                    <a:pt x="7894320" y="326390"/>
                  </a:cubicBezTo>
                  <a:cubicBezTo>
                    <a:pt x="7889240" y="355600"/>
                    <a:pt x="7879080" y="386080"/>
                    <a:pt x="7866380" y="412750"/>
                  </a:cubicBezTo>
                  <a:cubicBezTo>
                    <a:pt x="7852410" y="439420"/>
                    <a:pt x="7833360" y="466090"/>
                    <a:pt x="7811770" y="486410"/>
                  </a:cubicBezTo>
                  <a:cubicBezTo>
                    <a:pt x="7790180" y="508000"/>
                    <a:pt x="7763510" y="525780"/>
                    <a:pt x="7736840" y="538480"/>
                  </a:cubicBezTo>
                  <a:cubicBezTo>
                    <a:pt x="7710170" y="551180"/>
                    <a:pt x="7696200" y="553720"/>
                    <a:pt x="7649210" y="563880"/>
                  </a:cubicBezTo>
                  <a:cubicBezTo>
                    <a:pt x="7458710" y="607060"/>
                    <a:pt x="6650990" y="735330"/>
                    <a:pt x="6198870" y="795020"/>
                  </a:cubicBezTo>
                  <a:cubicBezTo>
                    <a:pt x="5805170" y="848360"/>
                    <a:pt x="5396230" y="895350"/>
                    <a:pt x="5090160" y="914400"/>
                  </a:cubicBezTo>
                  <a:cubicBezTo>
                    <a:pt x="4872990" y="927100"/>
                    <a:pt x="4742180" y="910590"/>
                    <a:pt x="4533900" y="922020"/>
                  </a:cubicBezTo>
                  <a:cubicBezTo>
                    <a:pt x="4267200" y="935990"/>
                    <a:pt x="3898900" y="977900"/>
                    <a:pt x="3620770" y="1007110"/>
                  </a:cubicBezTo>
                  <a:cubicBezTo>
                    <a:pt x="3387090" y="1032510"/>
                    <a:pt x="3223260" y="1061720"/>
                    <a:pt x="2975610" y="1084580"/>
                  </a:cubicBezTo>
                  <a:cubicBezTo>
                    <a:pt x="2644140" y="1113790"/>
                    <a:pt x="2174240" y="1143000"/>
                    <a:pt x="1804670" y="1153160"/>
                  </a:cubicBezTo>
                  <a:cubicBezTo>
                    <a:pt x="1473200" y="1163320"/>
                    <a:pt x="1139190" y="1132840"/>
                    <a:pt x="858520" y="1153160"/>
                  </a:cubicBezTo>
                  <a:cubicBezTo>
                    <a:pt x="631190" y="1170940"/>
                    <a:pt x="367030" y="1256030"/>
                    <a:pt x="242570" y="1247140"/>
                  </a:cubicBezTo>
                  <a:cubicBezTo>
                    <a:pt x="187960" y="1243330"/>
                    <a:pt x="156210" y="1226820"/>
                    <a:pt x="127000" y="1211580"/>
                  </a:cubicBezTo>
                  <a:cubicBezTo>
                    <a:pt x="105410" y="1201420"/>
                    <a:pt x="92710" y="1188720"/>
                    <a:pt x="77470" y="1174750"/>
                  </a:cubicBezTo>
                  <a:cubicBezTo>
                    <a:pt x="63500" y="1159510"/>
                    <a:pt x="50800" y="1146810"/>
                    <a:pt x="39370" y="1126490"/>
                  </a:cubicBezTo>
                  <a:cubicBezTo>
                    <a:pt x="24130" y="1097280"/>
                    <a:pt x="6350" y="1042670"/>
                    <a:pt x="2540" y="1009650"/>
                  </a:cubicBezTo>
                  <a:cubicBezTo>
                    <a:pt x="0" y="986790"/>
                    <a:pt x="0" y="971550"/>
                    <a:pt x="6350" y="948690"/>
                  </a:cubicBezTo>
                  <a:cubicBezTo>
                    <a:pt x="13970" y="916940"/>
                    <a:pt x="31750" y="868680"/>
                    <a:pt x="54610" y="836930"/>
                  </a:cubicBezTo>
                  <a:cubicBezTo>
                    <a:pt x="78740" y="806450"/>
                    <a:pt x="121920" y="777240"/>
                    <a:pt x="151130" y="762000"/>
                  </a:cubicBezTo>
                  <a:cubicBezTo>
                    <a:pt x="171450" y="750570"/>
                    <a:pt x="209550" y="742950"/>
                    <a:pt x="209550" y="74295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4525268" y="574227"/>
            <a:ext cx="10129912" cy="10054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  <a:spcBef>
                <a:spcPct val="0"/>
              </a:spcBef>
            </a:pPr>
            <a:r>
              <a:rPr lang="ru-RU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les"/>
                <a:sym typeface="Veles"/>
              </a:rPr>
              <a:t>Проектирование современного урока в условиях реализации обновленных </a:t>
            </a:r>
            <a:r>
              <a:rPr lang="ru-RU" sz="8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les"/>
                <a:sym typeface="Veles"/>
              </a:rPr>
              <a:t>ФГОС</a:t>
            </a:r>
          </a:p>
          <a:p>
            <a:pPr algn="r">
              <a:lnSpc>
                <a:spcPts val="11200"/>
              </a:lnSpc>
              <a:spcBef>
                <a:spcPct val="0"/>
              </a:spcBef>
            </a:pP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les"/>
                <a:sym typeface="Veles"/>
              </a:rPr>
              <a:t>Шарандина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les"/>
                <a:sym typeface="Veles"/>
              </a:rPr>
              <a:t> Л.А., учитель английского языка </a:t>
            </a:r>
          </a:p>
          <a:p>
            <a:pPr algn="r">
              <a:lnSpc>
                <a:spcPts val="11200"/>
              </a:lnSpc>
              <a:spcBef>
                <a:spcPct val="0"/>
              </a:spcBef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Veles"/>
                <a:sym typeface="Veles"/>
              </a:rPr>
              <a:t>МАОУ «Шарлыкская СОШ №1»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Veles"/>
              <a:sym typeface="Vele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9E61A5-8D73-45ED-4C65-E744D0946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C94084F-1E6C-E11D-F190-EBE0ED2FAA0C}"/>
              </a:ext>
            </a:extLst>
          </p:cNvPr>
          <p:cNvGrpSpPr/>
          <p:nvPr/>
        </p:nvGrpSpPr>
        <p:grpSpPr>
          <a:xfrm rot="5326212">
            <a:off x="-1819937" y="-1524028"/>
            <a:ext cx="6713832" cy="4910954"/>
            <a:chOff x="0" y="0"/>
            <a:chExt cx="15025370" cy="1099058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9E633F3-7B76-82F3-E51E-F7CE21532426}"/>
                </a:ext>
              </a:extLst>
            </p:cNvPr>
            <p:cNvSpPr/>
            <p:nvPr/>
          </p:nvSpPr>
          <p:spPr>
            <a:xfrm>
              <a:off x="50800" y="50800"/>
              <a:ext cx="14973300" cy="10888980"/>
            </a:xfrm>
            <a:custGeom>
              <a:avLst/>
              <a:gdLst/>
              <a:ahLst/>
              <a:cxnLst/>
              <a:rect l="l" t="t" r="r" b="b"/>
              <a:pathLst>
                <a:path w="14973300" h="10888980">
                  <a:moveTo>
                    <a:pt x="0" y="9508490"/>
                  </a:moveTo>
                  <a:cubicBezTo>
                    <a:pt x="104140" y="8591550"/>
                    <a:pt x="152400" y="8371840"/>
                    <a:pt x="173990" y="8140700"/>
                  </a:cubicBezTo>
                  <a:cubicBezTo>
                    <a:pt x="196850" y="7900670"/>
                    <a:pt x="193040" y="7674610"/>
                    <a:pt x="205740" y="7405370"/>
                  </a:cubicBezTo>
                  <a:cubicBezTo>
                    <a:pt x="219710" y="7078980"/>
                    <a:pt x="245110" y="6681470"/>
                    <a:pt x="256540" y="6319520"/>
                  </a:cubicBezTo>
                  <a:cubicBezTo>
                    <a:pt x="267970" y="5958840"/>
                    <a:pt x="269240" y="5596890"/>
                    <a:pt x="273050" y="5238750"/>
                  </a:cubicBezTo>
                  <a:cubicBezTo>
                    <a:pt x="276860" y="4884420"/>
                    <a:pt x="283210" y="4527550"/>
                    <a:pt x="280670" y="4182110"/>
                  </a:cubicBezTo>
                  <a:cubicBezTo>
                    <a:pt x="279400" y="3846830"/>
                    <a:pt x="274320" y="3512820"/>
                    <a:pt x="265430" y="3194050"/>
                  </a:cubicBezTo>
                  <a:cubicBezTo>
                    <a:pt x="256540" y="2898140"/>
                    <a:pt x="241300" y="2613660"/>
                    <a:pt x="232410" y="2334260"/>
                  </a:cubicBezTo>
                  <a:cubicBezTo>
                    <a:pt x="223520" y="2071370"/>
                    <a:pt x="218440" y="1819910"/>
                    <a:pt x="213360" y="1563370"/>
                  </a:cubicBezTo>
                  <a:cubicBezTo>
                    <a:pt x="208280" y="1309370"/>
                    <a:pt x="205740" y="944880"/>
                    <a:pt x="203200" y="803910"/>
                  </a:cubicBezTo>
                  <a:cubicBezTo>
                    <a:pt x="203200" y="749300"/>
                    <a:pt x="201930" y="690880"/>
                    <a:pt x="201930" y="690880"/>
                  </a:cubicBezTo>
                  <a:cubicBezTo>
                    <a:pt x="201930" y="688340"/>
                    <a:pt x="208280" y="635000"/>
                    <a:pt x="212090" y="607060"/>
                  </a:cubicBezTo>
                  <a:cubicBezTo>
                    <a:pt x="214630" y="579120"/>
                    <a:pt x="220980" y="525780"/>
                    <a:pt x="222250" y="524510"/>
                  </a:cubicBezTo>
                  <a:cubicBezTo>
                    <a:pt x="222250" y="523240"/>
                    <a:pt x="241300" y="472440"/>
                    <a:pt x="251460" y="445770"/>
                  </a:cubicBezTo>
                  <a:cubicBezTo>
                    <a:pt x="261620" y="420370"/>
                    <a:pt x="280670" y="368300"/>
                    <a:pt x="280670" y="368300"/>
                  </a:cubicBezTo>
                  <a:cubicBezTo>
                    <a:pt x="280670" y="367030"/>
                    <a:pt x="312420" y="321310"/>
                    <a:pt x="327660" y="298450"/>
                  </a:cubicBezTo>
                  <a:cubicBezTo>
                    <a:pt x="344170" y="275590"/>
                    <a:pt x="374650" y="231140"/>
                    <a:pt x="375920" y="229870"/>
                  </a:cubicBezTo>
                  <a:cubicBezTo>
                    <a:pt x="375920" y="228600"/>
                    <a:pt x="416560" y="193040"/>
                    <a:pt x="438150" y="173990"/>
                  </a:cubicBezTo>
                  <a:cubicBezTo>
                    <a:pt x="458470" y="156210"/>
                    <a:pt x="499110" y="119380"/>
                    <a:pt x="500380" y="118110"/>
                  </a:cubicBezTo>
                  <a:cubicBezTo>
                    <a:pt x="501650" y="118110"/>
                    <a:pt x="549910" y="92710"/>
                    <a:pt x="574040" y="80010"/>
                  </a:cubicBezTo>
                  <a:cubicBezTo>
                    <a:pt x="599440" y="67310"/>
                    <a:pt x="647700" y="40640"/>
                    <a:pt x="648970" y="40640"/>
                  </a:cubicBezTo>
                  <a:cubicBezTo>
                    <a:pt x="648970" y="40640"/>
                    <a:pt x="702310" y="26670"/>
                    <a:pt x="728980" y="20320"/>
                  </a:cubicBezTo>
                  <a:cubicBezTo>
                    <a:pt x="756920" y="13970"/>
                    <a:pt x="808990" y="0"/>
                    <a:pt x="810260" y="0"/>
                  </a:cubicBezTo>
                  <a:cubicBezTo>
                    <a:pt x="811530" y="0"/>
                    <a:pt x="866140" y="0"/>
                    <a:pt x="894080" y="0"/>
                  </a:cubicBezTo>
                  <a:cubicBezTo>
                    <a:pt x="922020" y="0"/>
                    <a:pt x="976630" y="0"/>
                    <a:pt x="977900" y="0"/>
                  </a:cubicBezTo>
                  <a:cubicBezTo>
                    <a:pt x="979170" y="0"/>
                    <a:pt x="1032510" y="12700"/>
                    <a:pt x="1059180" y="20320"/>
                  </a:cubicBezTo>
                  <a:cubicBezTo>
                    <a:pt x="1085850" y="26670"/>
                    <a:pt x="1139190" y="39370"/>
                    <a:pt x="1140460" y="39370"/>
                  </a:cubicBezTo>
                  <a:cubicBezTo>
                    <a:pt x="1141730" y="40640"/>
                    <a:pt x="1189990" y="66040"/>
                    <a:pt x="1214120" y="78740"/>
                  </a:cubicBezTo>
                  <a:cubicBezTo>
                    <a:pt x="1239520" y="91440"/>
                    <a:pt x="1287780" y="116840"/>
                    <a:pt x="1289050" y="116840"/>
                  </a:cubicBezTo>
                  <a:cubicBezTo>
                    <a:pt x="1290320" y="118110"/>
                    <a:pt x="1330960" y="153670"/>
                    <a:pt x="1351280" y="172720"/>
                  </a:cubicBezTo>
                  <a:cubicBezTo>
                    <a:pt x="1372870" y="190500"/>
                    <a:pt x="1413510" y="227330"/>
                    <a:pt x="1414780" y="227330"/>
                  </a:cubicBezTo>
                  <a:cubicBezTo>
                    <a:pt x="1414780" y="228600"/>
                    <a:pt x="1446530" y="273050"/>
                    <a:pt x="1461770" y="295910"/>
                  </a:cubicBezTo>
                  <a:cubicBezTo>
                    <a:pt x="1478280" y="320040"/>
                    <a:pt x="1508760" y="364490"/>
                    <a:pt x="1510030" y="365760"/>
                  </a:cubicBezTo>
                  <a:cubicBezTo>
                    <a:pt x="1510030" y="365760"/>
                    <a:pt x="1529080" y="417830"/>
                    <a:pt x="1539240" y="443230"/>
                  </a:cubicBezTo>
                  <a:cubicBezTo>
                    <a:pt x="1549400" y="469900"/>
                    <a:pt x="1568450" y="520700"/>
                    <a:pt x="1569720" y="521970"/>
                  </a:cubicBezTo>
                  <a:cubicBezTo>
                    <a:pt x="1569720" y="523240"/>
                    <a:pt x="1576070" y="576580"/>
                    <a:pt x="1579880" y="604520"/>
                  </a:cubicBezTo>
                  <a:cubicBezTo>
                    <a:pt x="1582420" y="632460"/>
                    <a:pt x="1590040" y="685800"/>
                    <a:pt x="1590040" y="687070"/>
                  </a:cubicBezTo>
                  <a:cubicBezTo>
                    <a:pt x="1590040" y="689610"/>
                    <a:pt x="2045970" y="1074420"/>
                    <a:pt x="2167890" y="1193800"/>
                  </a:cubicBezTo>
                  <a:cubicBezTo>
                    <a:pt x="2230120" y="1254760"/>
                    <a:pt x="2250440" y="1314450"/>
                    <a:pt x="2298700" y="1337310"/>
                  </a:cubicBezTo>
                  <a:cubicBezTo>
                    <a:pt x="2338070" y="1356360"/>
                    <a:pt x="2367280" y="1337310"/>
                    <a:pt x="2428240" y="1346200"/>
                  </a:cubicBezTo>
                  <a:cubicBezTo>
                    <a:pt x="2579370" y="1365250"/>
                    <a:pt x="2967990" y="1437640"/>
                    <a:pt x="3219450" y="1501140"/>
                  </a:cubicBezTo>
                  <a:cubicBezTo>
                    <a:pt x="3451860" y="1560830"/>
                    <a:pt x="3656330" y="1615440"/>
                    <a:pt x="3884930" y="1708150"/>
                  </a:cubicBezTo>
                  <a:cubicBezTo>
                    <a:pt x="4144010" y="1813560"/>
                    <a:pt x="4471670" y="1949450"/>
                    <a:pt x="4690110" y="2119630"/>
                  </a:cubicBezTo>
                  <a:cubicBezTo>
                    <a:pt x="4880610" y="2266950"/>
                    <a:pt x="5020310" y="2438400"/>
                    <a:pt x="5148580" y="2639060"/>
                  </a:cubicBezTo>
                  <a:cubicBezTo>
                    <a:pt x="5289550" y="2857500"/>
                    <a:pt x="5341620" y="3161030"/>
                    <a:pt x="5482590" y="3395980"/>
                  </a:cubicBezTo>
                  <a:cubicBezTo>
                    <a:pt x="5623560" y="3629660"/>
                    <a:pt x="5775960" y="3897630"/>
                    <a:pt x="5991860" y="4043680"/>
                  </a:cubicBezTo>
                  <a:cubicBezTo>
                    <a:pt x="6205220" y="4189730"/>
                    <a:pt x="6513830" y="4234180"/>
                    <a:pt x="6767830" y="4274820"/>
                  </a:cubicBezTo>
                  <a:cubicBezTo>
                    <a:pt x="7002780" y="4311650"/>
                    <a:pt x="7226300" y="4291330"/>
                    <a:pt x="7458710" y="4292600"/>
                  </a:cubicBezTo>
                  <a:cubicBezTo>
                    <a:pt x="7694930" y="4292600"/>
                    <a:pt x="7932420" y="4245610"/>
                    <a:pt x="8172450" y="4278630"/>
                  </a:cubicBezTo>
                  <a:cubicBezTo>
                    <a:pt x="8426450" y="4315460"/>
                    <a:pt x="8708390" y="4385310"/>
                    <a:pt x="8943340" y="4516120"/>
                  </a:cubicBezTo>
                  <a:cubicBezTo>
                    <a:pt x="9187180" y="4653280"/>
                    <a:pt x="9432290" y="4883150"/>
                    <a:pt x="9599930" y="5097780"/>
                  </a:cubicBezTo>
                  <a:cubicBezTo>
                    <a:pt x="9751060" y="5290820"/>
                    <a:pt x="9841230" y="5496560"/>
                    <a:pt x="9927590" y="5725160"/>
                  </a:cubicBezTo>
                  <a:cubicBezTo>
                    <a:pt x="10022840" y="5974080"/>
                    <a:pt x="10048240" y="6283960"/>
                    <a:pt x="10130790" y="6541770"/>
                  </a:cubicBezTo>
                  <a:cubicBezTo>
                    <a:pt x="10206990" y="6779261"/>
                    <a:pt x="10255250" y="7039611"/>
                    <a:pt x="10396220" y="7217411"/>
                  </a:cubicBezTo>
                  <a:cubicBezTo>
                    <a:pt x="10532110" y="7388861"/>
                    <a:pt x="10750550" y="7515861"/>
                    <a:pt x="10951210" y="7600950"/>
                  </a:cubicBezTo>
                  <a:cubicBezTo>
                    <a:pt x="11145520" y="7683500"/>
                    <a:pt x="11349990" y="7686040"/>
                    <a:pt x="11581130" y="7726680"/>
                  </a:cubicBezTo>
                  <a:cubicBezTo>
                    <a:pt x="11861800" y="7774940"/>
                    <a:pt x="12225020" y="7807961"/>
                    <a:pt x="12515850" y="7865111"/>
                  </a:cubicBezTo>
                  <a:cubicBezTo>
                    <a:pt x="12774930" y="7915911"/>
                    <a:pt x="13021311" y="7936230"/>
                    <a:pt x="13246100" y="8044180"/>
                  </a:cubicBezTo>
                  <a:cubicBezTo>
                    <a:pt x="13477239" y="8153400"/>
                    <a:pt x="13702030" y="8342630"/>
                    <a:pt x="13877289" y="8525511"/>
                  </a:cubicBezTo>
                  <a:cubicBezTo>
                    <a:pt x="14041120" y="8695690"/>
                    <a:pt x="14131289" y="8874761"/>
                    <a:pt x="14277339" y="9095740"/>
                  </a:cubicBezTo>
                  <a:cubicBezTo>
                    <a:pt x="14470380" y="9389111"/>
                    <a:pt x="14973300" y="9888220"/>
                    <a:pt x="14922500" y="10139680"/>
                  </a:cubicBezTo>
                  <a:cubicBezTo>
                    <a:pt x="14884400" y="10327640"/>
                    <a:pt x="14571980" y="10464800"/>
                    <a:pt x="14354811" y="10539730"/>
                  </a:cubicBezTo>
                  <a:cubicBezTo>
                    <a:pt x="14119861" y="10619740"/>
                    <a:pt x="13789661" y="10587990"/>
                    <a:pt x="13550900" y="10574020"/>
                  </a:cubicBezTo>
                  <a:cubicBezTo>
                    <a:pt x="13356589" y="10561320"/>
                    <a:pt x="13065761" y="10464800"/>
                    <a:pt x="13027661" y="10488930"/>
                  </a:cubicBezTo>
                  <a:cubicBezTo>
                    <a:pt x="13020039" y="10492740"/>
                    <a:pt x="13023850" y="10501630"/>
                    <a:pt x="13020039" y="10509250"/>
                  </a:cubicBezTo>
                  <a:cubicBezTo>
                    <a:pt x="13016230" y="10518140"/>
                    <a:pt x="13006070" y="10525761"/>
                    <a:pt x="12998450" y="10537190"/>
                  </a:cubicBezTo>
                  <a:cubicBezTo>
                    <a:pt x="12988289" y="10553700"/>
                    <a:pt x="12965430" y="10596880"/>
                    <a:pt x="12965430" y="10598150"/>
                  </a:cubicBezTo>
                  <a:cubicBezTo>
                    <a:pt x="12964161" y="10598150"/>
                    <a:pt x="12912090" y="10654030"/>
                    <a:pt x="12907010" y="10660380"/>
                  </a:cubicBezTo>
                  <a:cubicBezTo>
                    <a:pt x="12907010" y="10660380"/>
                    <a:pt x="12907010" y="10660380"/>
                    <a:pt x="12905740" y="10661650"/>
                  </a:cubicBezTo>
                  <a:cubicBezTo>
                    <a:pt x="12903200" y="10665461"/>
                    <a:pt x="12890500" y="10684511"/>
                    <a:pt x="12882880" y="10692130"/>
                  </a:cubicBezTo>
                  <a:cubicBezTo>
                    <a:pt x="12877800" y="10697211"/>
                    <a:pt x="12872720" y="10698480"/>
                    <a:pt x="12867640" y="10702290"/>
                  </a:cubicBezTo>
                  <a:cubicBezTo>
                    <a:pt x="12861290" y="10707370"/>
                    <a:pt x="12849860" y="10722611"/>
                    <a:pt x="12848590" y="10722611"/>
                  </a:cubicBezTo>
                  <a:cubicBezTo>
                    <a:pt x="12848590" y="10722611"/>
                    <a:pt x="12801600" y="10753090"/>
                    <a:pt x="12777470" y="10769600"/>
                  </a:cubicBezTo>
                  <a:cubicBezTo>
                    <a:pt x="12753340" y="10784840"/>
                    <a:pt x="12707620" y="10815320"/>
                    <a:pt x="12706350" y="10815320"/>
                  </a:cubicBezTo>
                  <a:cubicBezTo>
                    <a:pt x="12706350" y="10815320"/>
                    <a:pt x="12701270" y="10817861"/>
                    <a:pt x="12698730" y="10817861"/>
                  </a:cubicBezTo>
                  <a:cubicBezTo>
                    <a:pt x="12697460" y="10819130"/>
                    <a:pt x="12696190" y="10820400"/>
                    <a:pt x="12693650" y="10821670"/>
                  </a:cubicBezTo>
                  <a:cubicBezTo>
                    <a:pt x="12689840" y="10824211"/>
                    <a:pt x="12679680" y="10825480"/>
                    <a:pt x="12670790" y="10828020"/>
                  </a:cubicBezTo>
                  <a:cubicBezTo>
                    <a:pt x="12658090" y="10831830"/>
                    <a:pt x="12642850" y="10838180"/>
                    <a:pt x="12625070" y="10844530"/>
                  </a:cubicBezTo>
                  <a:cubicBezTo>
                    <a:pt x="12602210" y="10852150"/>
                    <a:pt x="12546330" y="10872470"/>
                    <a:pt x="12545060" y="10872470"/>
                  </a:cubicBezTo>
                  <a:cubicBezTo>
                    <a:pt x="12543790" y="10872470"/>
                    <a:pt x="12513310" y="10873740"/>
                    <a:pt x="12500610" y="10876280"/>
                  </a:cubicBezTo>
                  <a:cubicBezTo>
                    <a:pt x="12490450" y="10878820"/>
                    <a:pt x="12482830" y="10882630"/>
                    <a:pt x="12473940" y="10883900"/>
                  </a:cubicBezTo>
                  <a:cubicBezTo>
                    <a:pt x="12462510" y="10885170"/>
                    <a:pt x="12452350" y="10882630"/>
                    <a:pt x="12438380" y="10882630"/>
                  </a:cubicBezTo>
                  <a:cubicBezTo>
                    <a:pt x="12420600" y="10882630"/>
                    <a:pt x="12376150" y="10888980"/>
                    <a:pt x="12374880" y="10888980"/>
                  </a:cubicBezTo>
                  <a:cubicBezTo>
                    <a:pt x="12373610" y="10887711"/>
                    <a:pt x="12334240" y="10886440"/>
                    <a:pt x="12293600" y="10883900"/>
                  </a:cubicBezTo>
                  <a:cubicBezTo>
                    <a:pt x="12174220" y="10877550"/>
                    <a:pt x="11821160" y="10849611"/>
                    <a:pt x="11587480" y="10840720"/>
                  </a:cubicBezTo>
                  <a:cubicBezTo>
                    <a:pt x="11361420" y="10831830"/>
                    <a:pt x="11135360" y="10834370"/>
                    <a:pt x="10913110" y="10831830"/>
                  </a:cubicBezTo>
                  <a:cubicBezTo>
                    <a:pt x="10698480" y="10828020"/>
                    <a:pt x="10499090" y="10825480"/>
                    <a:pt x="10278110" y="10822940"/>
                  </a:cubicBezTo>
                  <a:cubicBezTo>
                    <a:pt x="10035540" y="10821670"/>
                    <a:pt x="9780270" y="10820400"/>
                    <a:pt x="9514840" y="10819130"/>
                  </a:cubicBezTo>
                  <a:cubicBezTo>
                    <a:pt x="9226550" y="10819130"/>
                    <a:pt x="8919210" y="10819130"/>
                    <a:pt x="8613140" y="10817861"/>
                  </a:cubicBezTo>
                  <a:cubicBezTo>
                    <a:pt x="8294370" y="10817861"/>
                    <a:pt x="7960360" y="10819130"/>
                    <a:pt x="7636510" y="10817861"/>
                  </a:cubicBezTo>
                  <a:cubicBezTo>
                    <a:pt x="7315200" y="10816590"/>
                    <a:pt x="7014210" y="10815320"/>
                    <a:pt x="6676390" y="10810240"/>
                  </a:cubicBezTo>
                  <a:cubicBezTo>
                    <a:pt x="6301740" y="10803890"/>
                    <a:pt x="5886450" y="10792461"/>
                    <a:pt x="5490210" y="10778490"/>
                  </a:cubicBezTo>
                  <a:cubicBezTo>
                    <a:pt x="5093970" y="10764520"/>
                    <a:pt x="4683760" y="10753090"/>
                    <a:pt x="4297680" y="10725150"/>
                  </a:cubicBezTo>
                  <a:cubicBezTo>
                    <a:pt x="3931920" y="10698480"/>
                    <a:pt x="3572510" y="10651490"/>
                    <a:pt x="3229610" y="10617200"/>
                  </a:cubicBezTo>
                  <a:cubicBezTo>
                    <a:pt x="2912110" y="10584180"/>
                    <a:pt x="2600960" y="10543540"/>
                    <a:pt x="2313940" y="10523220"/>
                  </a:cubicBezTo>
                  <a:cubicBezTo>
                    <a:pt x="2058670" y="10505440"/>
                    <a:pt x="1593850" y="10492740"/>
                    <a:pt x="1592580" y="10492740"/>
                  </a:cubicBezTo>
                  <a:cubicBezTo>
                    <a:pt x="1591310" y="10492740"/>
                    <a:pt x="1535430" y="10486390"/>
                    <a:pt x="1507490" y="10482580"/>
                  </a:cubicBezTo>
                  <a:cubicBezTo>
                    <a:pt x="1479550" y="10480040"/>
                    <a:pt x="1423670" y="10472420"/>
                    <a:pt x="1422400" y="10472420"/>
                  </a:cubicBezTo>
                  <a:cubicBezTo>
                    <a:pt x="1421130" y="10472420"/>
                    <a:pt x="1369060" y="10452100"/>
                    <a:pt x="1342390" y="10441940"/>
                  </a:cubicBezTo>
                  <a:cubicBezTo>
                    <a:pt x="1315720" y="10431780"/>
                    <a:pt x="1263650" y="10412730"/>
                    <a:pt x="1262380" y="10411461"/>
                  </a:cubicBezTo>
                  <a:cubicBezTo>
                    <a:pt x="1261110" y="10411461"/>
                    <a:pt x="1214120" y="10378440"/>
                    <a:pt x="1191260" y="10363200"/>
                  </a:cubicBezTo>
                  <a:cubicBezTo>
                    <a:pt x="1170940" y="10349230"/>
                    <a:pt x="1153160" y="10328911"/>
                    <a:pt x="1132840" y="10322561"/>
                  </a:cubicBezTo>
                  <a:cubicBezTo>
                    <a:pt x="1117600" y="10317480"/>
                    <a:pt x="1109980" y="10326370"/>
                    <a:pt x="1085850" y="10323830"/>
                  </a:cubicBezTo>
                  <a:cubicBezTo>
                    <a:pt x="988060" y="10309861"/>
                    <a:pt x="568960" y="10251440"/>
                    <a:pt x="387350" y="10114280"/>
                  </a:cubicBezTo>
                  <a:cubicBezTo>
                    <a:pt x="207010" y="9978390"/>
                    <a:pt x="0" y="9508490"/>
                    <a:pt x="0" y="95084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ACA38414-590A-6582-4FB4-F5241E4A9B5C}"/>
              </a:ext>
            </a:extLst>
          </p:cNvPr>
          <p:cNvSpPr txBox="1"/>
          <p:nvPr/>
        </p:nvSpPr>
        <p:spPr>
          <a:xfrm>
            <a:off x="3856312" y="-145529"/>
            <a:ext cx="10575376" cy="2057086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44D4583D-5062-5806-FED6-D31A6988BB09}"/>
              </a:ext>
            </a:extLst>
          </p:cNvPr>
          <p:cNvGrpSpPr/>
          <p:nvPr/>
        </p:nvGrpSpPr>
        <p:grpSpPr>
          <a:xfrm rot="-5399999">
            <a:off x="10149589" y="4382430"/>
            <a:ext cx="11269028" cy="8242935"/>
            <a:chOff x="0" y="0"/>
            <a:chExt cx="15025370" cy="1099058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C1A356C1-68C9-69D0-B4A5-A5333C2B15D7}"/>
                </a:ext>
              </a:extLst>
            </p:cNvPr>
            <p:cNvSpPr/>
            <p:nvPr/>
          </p:nvSpPr>
          <p:spPr>
            <a:xfrm>
              <a:off x="50800" y="50800"/>
              <a:ext cx="14973300" cy="10888980"/>
            </a:xfrm>
            <a:custGeom>
              <a:avLst/>
              <a:gdLst/>
              <a:ahLst/>
              <a:cxnLst/>
              <a:rect l="l" t="t" r="r" b="b"/>
              <a:pathLst>
                <a:path w="14973300" h="10888980">
                  <a:moveTo>
                    <a:pt x="0" y="9508490"/>
                  </a:moveTo>
                  <a:cubicBezTo>
                    <a:pt x="104140" y="8591550"/>
                    <a:pt x="152400" y="8371840"/>
                    <a:pt x="173990" y="8140700"/>
                  </a:cubicBezTo>
                  <a:cubicBezTo>
                    <a:pt x="196850" y="7900670"/>
                    <a:pt x="193040" y="7674610"/>
                    <a:pt x="205740" y="7405370"/>
                  </a:cubicBezTo>
                  <a:cubicBezTo>
                    <a:pt x="219710" y="7078980"/>
                    <a:pt x="245110" y="6681470"/>
                    <a:pt x="256540" y="6319520"/>
                  </a:cubicBezTo>
                  <a:cubicBezTo>
                    <a:pt x="267970" y="5958840"/>
                    <a:pt x="269240" y="5596890"/>
                    <a:pt x="273050" y="5238750"/>
                  </a:cubicBezTo>
                  <a:cubicBezTo>
                    <a:pt x="276860" y="4884420"/>
                    <a:pt x="283210" y="4527550"/>
                    <a:pt x="280670" y="4182110"/>
                  </a:cubicBezTo>
                  <a:cubicBezTo>
                    <a:pt x="279400" y="3846830"/>
                    <a:pt x="274320" y="3512820"/>
                    <a:pt x="265430" y="3194050"/>
                  </a:cubicBezTo>
                  <a:cubicBezTo>
                    <a:pt x="256540" y="2898140"/>
                    <a:pt x="241300" y="2613660"/>
                    <a:pt x="232410" y="2334260"/>
                  </a:cubicBezTo>
                  <a:cubicBezTo>
                    <a:pt x="223520" y="2071370"/>
                    <a:pt x="218440" y="1819910"/>
                    <a:pt x="213360" y="1563370"/>
                  </a:cubicBezTo>
                  <a:cubicBezTo>
                    <a:pt x="208280" y="1309370"/>
                    <a:pt x="205740" y="944880"/>
                    <a:pt x="203200" y="803910"/>
                  </a:cubicBezTo>
                  <a:cubicBezTo>
                    <a:pt x="203200" y="749300"/>
                    <a:pt x="201930" y="690880"/>
                    <a:pt x="201930" y="690880"/>
                  </a:cubicBezTo>
                  <a:cubicBezTo>
                    <a:pt x="201930" y="688340"/>
                    <a:pt x="208280" y="635000"/>
                    <a:pt x="212090" y="607060"/>
                  </a:cubicBezTo>
                  <a:cubicBezTo>
                    <a:pt x="214630" y="579120"/>
                    <a:pt x="220980" y="525780"/>
                    <a:pt x="222250" y="524510"/>
                  </a:cubicBezTo>
                  <a:cubicBezTo>
                    <a:pt x="222250" y="523240"/>
                    <a:pt x="241300" y="472440"/>
                    <a:pt x="251460" y="445770"/>
                  </a:cubicBezTo>
                  <a:cubicBezTo>
                    <a:pt x="261620" y="420370"/>
                    <a:pt x="280670" y="368300"/>
                    <a:pt x="280670" y="368300"/>
                  </a:cubicBezTo>
                  <a:cubicBezTo>
                    <a:pt x="280670" y="367030"/>
                    <a:pt x="312420" y="321310"/>
                    <a:pt x="327660" y="298450"/>
                  </a:cubicBezTo>
                  <a:cubicBezTo>
                    <a:pt x="344170" y="275590"/>
                    <a:pt x="374650" y="231140"/>
                    <a:pt x="375920" y="229870"/>
                  </a:cubicBezTo>
                  <a:cubicBezTo>
                    <a:pt x="375920" y="228600"/>
                    <a:pt x="416560" y="193040"/>
                    <a:pt x="438150" y="173990"/>
                  </a:cubicBezTo>
                  <a:cubicBezTo>
                    <a:pt x="458470" y="156210"/>
                    <a:pt x="499110" y="119380"/>
                    <a:pt x="500380" y="118110"/>
                  </a:cubicBezTo>
                  <a:cubicBezTo>
                    <a:pt x="501650" y="118110"/>
                    <a:pt x="549910" y="92710"/>
                    <a:pt x="574040" y="80010"/>
                  </a:cubicBezTo>
                  <a:cubicBezTo>
                    <a:pt x="599440" y="67310"/>
                    <a:pt x="647700" y="40640"/>
                    <a:pt x="648970" y="40640"/>
                  </a:cubicBezTo>
                  <a:cubicBezTo>
                    <a:pt x="648970" y="40640"/>
                    <a:pt x="702310" y="26670"/>
                    <a:pt x="728980" y="20320"/>
                  </a:cubicBezTo>
                  <a:cubicBezTo>
                    <a:pt x="756920" y="13970"/>
                    <a:pt x="808990" y="0"/>
                    <a:pt x="810260" y="0"/>
                  </a:cubicBezTo>
                  <a:cubicBezTo>
                    <a:pt x="811530" y="0"/>
                    <a:pt x="866140" y="0"/>
                    <a:pt x="894080" y="0"/>
                  </a:cubicBezTo>
                  <a:cubicBezTo>
                    <a:pt x="922020" y="0"/>
                    <a:pt x="976630" y="0"/>
                    <a:pt x="977900" y="0"/>
                  </a:cubicBezTo>
                  <a:cubicBezTo>
                    <a:pt x="979170" y="0"/>
                    <a:pt x="1032510" y="12700"/>
                    <a:pt x="1059180" y="20320"/>
                  </a:cubicBezTo>
                  <a:cubicBezTo>
                    <a:pt x="1085850" y="26670"/>
                    <a:pt x="1139190" y="39370"/>
                    <a:pt x="1140460" y="39370"/>
                  </a:cubicBezTo>
                  <a:cubicBezTo>
                    <a:pt x="1141730" y="40640"/>
                    <a:pt x="1189990" y="66040"/>
                    <a:pt x="1214120" y="78740"/>
                  </a:cubicBezTo>
                  <a:cubicBezTo>
                    <a:pt x="1239520" y="91440"/>
                    <a:pt x="1287780" y="116840"/>
                    <a:pt x="1289050" y="116840"/>
                  </a:cubicBezTo>
                  <a:cubicBezTo>
                    <a:pt x="1290320" y="118110"/>
                    <a:pt x="1330960" y="153670"/>
                    <a:pt x="1351280" y="172720"/>
                  </a:cubicBezTo>
                  <a:cubicBezTo>
                    <a:pt x="1372870" y="190500"/>
                    <a:pt x="1413510" y="227330"/>
                    <a:pt x="1414780" y="227330"/>
                  </a:cubicBezTo>
                  <a:cubicBezTo>
                    <a:pt x="1414780" y="228600"/>
                    <a:pt x="1446530" y="273050"/>
                    <a:pt x="1461770" y="295910"/>
                  </a:cubicBezTo>
                  <a:cubicBezTo>
                    <a:pt x="1478280" y="320040"/>
                    <a:pt x="1508760" y="364490"/>
                    <a:pt x="1510030" y="365760"/>
                  </a:cubicBezTo>
                  <a:cubicBezTo>
                    <a:pt x="1510030" y="365760"/>
                    <a:pt x="1529080" y="417830"/>
                    <a:pt x="1539240" y="443230"/>
                  </a:cubicBezTo>
                  <a:cubicBezTo>
                    <a:pt x="1549400" y="469900"/>
                    <a:pt x="1568450" y="520700"/>
                    <a:pt x="1569720" y="521970"/>
                  </a:cubicBezTo>
                  <a:cubicBezTo>
                    <a:pt x="1569720" y="523240"/>
                    <a:pt x="1576070" y="576580"/>
                    <a:pt x="1579880" y="604520"/>
                  </a:cubicBezTo>
                  <a:cubicBezTo>
                    <a:pt x="1582420" y="632460"/>
                    <a:pt x="1590040" y="685800"/>
                    <a:pt x="1590040" y="687070"/>
                  </a:cubicBezTo>
                  <a:cubicBezTo>
                    <a:pt x="1590040" y="689610"/>
                    <a:pt x="2045970" y="1074420"/>
                    <a:pt x="2167890" y="1193800"/>
                  </a:cubicBezTo>
                  <a:cubicBezTo>
                    <a:pt x="2230120" y="1254760"/>
                    <a:pt x="2250440" y="1314450"/>
                    <a:pt x="2298700" y="1337310"/>
                  </a:cubicBezTo>
                  <a:cubicBezTo>
                    <a:pt x="2338070" y="1356360"/>
                    <a:pt x="2367280" y="1337310"/>
                    <a:pt x="2428240" y="1346200"/>
                  </a:cubicBezTo>
                  <a:cubicBezTo>
                    <a:pt x="2579370" y="1365250"/>
                    <a:pt x="2967990" y="1437640"/>
                    <a:pt x="3219450" y="1501140"/>
                  </a:cubicBezTo>
                  <a:cubicBezTo>
                    <a:pt x="3451860" y="1560830"/>
                    <a:pt x="3656330" y="1615440"/>
                    <a:pt x="3884930" y="1708150"/>
                  </a:cubicBezTo>
                  <a:cubicBezTo>
                    <a:pt x="4144010" y="1813560"/>
                    <a:pt x="4471670" y="1949450"/>
                    <a:pt x="4690110" y="2119630"/>
                  </a:cubicBezTo>
                  <a:cubicBezTo>
                    <a:pt x="4880610" y="2266950"/>
                    <a:pt x="5020310" y="2438400"/>
                    <a:pt x="5148580" y="2639060"/>
                  </a:cubicBezTo>
                  <a:cubicBezTo>
                    <a:pt x="5289550" y="2857500"/>
                    <a:pt x="5341620" y="3161030"/>
                    <a:pt x="5482590" y="3395980"/>
                  </a:cubicBezTo>
                  <a:cubicBezTo>
                    <a:pt x="5623560" y="3629660"/>
                    <a:pt x="5775960" y="3897630"/>
                    <a:pt x="5991860" y="4043680"/>
                  </a:cubicBezTo>
                  <a:cubicBezTo>
                    <a:pt x="6205220" y="4189730"/>
                    <a:pt x="6513830" y="4234180"/>
                    <a:pt x="6767830" y="4274820"/>
                  </a:cubicBezTo>
                  <a:cubicBezTo>
                    <a:pt x="7002780" y="4311650"/>
                    <a:pt x="7226300" y="4291330"/>
                    <a:pt x="7458710" y="4292600"/>
                  </a:cubicBezTo>
                  <a:cubicBezTo>
                    <a:pt x="7694930" y="4292600"/>
                    <a:pt x="7932420" y="4245610"/>
                    <a:pt x="8172450" y="4278630"/>
                  </a:cubicBezTo>
                  <a:cubicBezTo>
                    <a:pt x="8426450" y="4315460"/>
                    <a:pt x="8708390" y="4385310"/>
                    <a:pt x="8943340" y="4516120"/>
                  </a:cubicBezTo>
                  <a:cubicBezTo>
                    <a:pt x="9187180" y="4653280"/>
                    <a:pt x="9432290" y="4883150"/>
                    <a:pt x="9599930" y="5097780"/>
                  </a:cubicBezTo>
                  <a:cubicBezTo>
                    <a:pt x="9751060" y="5290820"/>
                    <a:pt x="9841230" y="5496560"/>
                    <a:pt x="9927590" y="5725160"/>
                  </a:cubicBezTo>
                  <a:cubicBezTo>
                    <a:pt x="10022840" y="5974080"/>
                    <a:pt x="10048240" y="6283960"/>
                    <a:pt x="10130790" y="6541770"/>
                  </a:cubicBezTo>
                  <a:cubicBezTo>
                    <a:pt x="10206990" y="6779261"/>
                    <a:pt x="10255250" y="7039611"/>
                    <a:pt x="10396220" y="7217411"/>
                  </a:cubicBezTo>
                  <a:cubicBezTo>
                    <a:pt x="10532110" y="7388861"/>
                    <a:pt x="10750550" y="7515861"/>
                    <a:pt x="10951210" y="7600950"/>
                  </a:cubicBezTo>
                  <a:cubicBezTo>
                    <a:pt x="11145520" y="7683500"/>
                    <a:pt x="11349990" y="7686040"/>
                    <a:pt x="11581130" y="7726680"/>
                  </a:cubicBezTo>
                  <a:cubicBezTo>
                    <a:pt x="11861800" y="7774940"/>
                    <a:pt x="12225020" y="7807961"/>
                    <a:pt x="12515850" y="7865111"/>
                  </a:cubicBezTo>
                  <a:cubicBezTo>
                    <a:pt x="12774930" y="7915911"/>
                    <a:pt x="13021311" y="7936230"/>
                    <a:pt x="13246100" y="8044180"/>
                  </a:cubicBezTo>
                  <a:cubicBezTo>
                    <a:pt x="13477239" y="8153400"/>
                    <a:pt x="13702030" y="8342630"/>
                    <a:pt x="13877289" y="8525511"/>
                  </a:cubicBezTo>
                  <a:cubicBezTo>
                    <a:pt x="14041120" y="8695690"/>
                    <a:pt x="14131289" y="8874761"/>
                    <a:pt x="14277339" y="9095740"/>
                  </a:cubicBezTo>
                  <a:cubicBezTo>
                    <a:pt x="14470380" y="9389111"/>
                    <a:pt x="14973300" y="9888220"/>
                    <a:pt x="14922500" y="10139680"/>
                  </a:cubicBezTo>
                  <a:cubicBezTo>
                    <a:pt x="14884400" y="10327640"/>
                    <a:pt x="14571980" y="10464800"/>
                    <a:pt x="14354811" y="10539730"/>
                  </a:cubicBezTo>
                  <a:cubicBezTo>
                    <a:pt x="14119861" y="10619740"/>
                    <a:pt x="13789661" y="10587990"/>
                    <a:pt x="13550900" y="10574020"/>
                  </a:cubicBezTo>
                  <a:cubicBezTo>
                    <a:pt x="13356589" y="10561320"/>
                    <a:pt x="13065761" y="10464800"/>
                    <a:pt x="13027661" y="10488930"/>
                  </a:cubicBezTo>
                  <a:cubicBezTo>
                    <a:pt x="13020039" y="10492740"/>
                    <a:pt x="13023850" y="10501630"/>
                    <a:pt x="13020039" y="10509250"/>
                  </a:cubicBezTo>
                  <a:cubicBezTo>
                    <a:pt x="13016230" y="10518140"/>
                    <a:pt x="13006070" y="10525761"/>
                    <a:pt x="12998450" y="10537190"/>
                  </a:cubicBezTo>
                  <a:cubicBezTo>
                    <a:pt x="12988289" y="10553700"/>
                    <a:pt x="12965430" y="10596880"/>
                    <a:pt x="12965430" y="10598150"/>
                  </a:cubicBezTo>
                  <a:cubicBezTo>
                    <a:pt x="12964161" y="10598150"/>
                    <a:pt x="12912090" y="10654030"/>
                    <a:pt x="12907010" y="10660380"/>
                  </a:cubicBezTo>
                  <a:cubicBezTo>
                    <a:pt x="12907010" y="10660380"/>
                    <a:pt x="12907010" y="10660380"/>
                    <a:pt x="12905740" y="10661650"/>
                  </a:cubicBezTo>
                  <a:cubicBezTo>
                    <a:pt x="12903200" y="10665461"/>
                    <a:pt x="12890500" y="10684511"/>
                    <a:pt x="12882880" y="10692130"/>
                  </a:cubicBezTo>
                  <a:cubicBezTo>
                    <a:pt x="12877800" y="10697211"/>
                    <a:pt x="12872720" y="10698480"/>
                    <a:pt x="12867640" y="10702290"/>
                  </a:cubicBezTo>
                  <a:cubicBezTo>
                    <a:pt x="12861290" y="10707370"/>
                    <a:pt x="12849860" y="10722611"/>
                    <a:pt x="12848590" y="10722611"/>
                  </a:cubicBezTo>
                  <a:cubicBezTo>
                    <a:pt x="12848590" y="10722611"/>
                    <a:pt x="12801600" y="10753090"/>
                    <a:pt x="12777470" y="10769600"/>
                  </a:cubicBezTo>
                  <a:cubicBezTo>
                    <a:pt x="12753340" y="10784840"/>
                    <a:pt x="12707620" y="10815320"/>
                    <a:pt x="12706350" y="10815320"/>
                  </a:cubicBezTo>
                  <a:cubicBezTo>
                    <a:pt x="12706350" y="10815320"/>
                    <a:pt x="12701270" y="10817861"/>
                    <a:pt x="12698730" y="10817861"/>
                  </a:cubicBezTo>
                  <a:cubicBezTo>
                    <a:pt x="12697460" y="10819130"/>
                    <a:pt x="12696190" y="10820400"/>
                    <a:pt x="12693650" y="10821670"/>
                  </a:cubicBezTo>
                  <a:cubicBezTo>
                    <a:pt x="12689840" y="10824211"/>
                    <a:pt x="12679680" y="10825480"/>
                    <a:pt x="12670790" y="10828020"/>
                  </a:cubicBezTo>
                  <a:cubicBezTo>
                    <a:pt x="12658090" y="10831830"/>
                    <a:pt x="12642850" y="10838180"/>
                    <a:pt x="12625070" y="10844530"/>
                  </a:cubicBezTo>
                  <a:cubicBezTo>
                    <a:pt x="12602210" y="10852150"/>
                    <a:pt x="12546330" y="10872470"/>
                    <a:pt x="12545060" y="10872470"/>
                  </a:cubicBezTo>
                  <a:cubicBezTo>
                    <a:pt x="12543790" y="10872470"/>
                    <a:pt x="12513310" y="10873740"/>
                    <a:pt x="12500610" y="10876280"/>
                  </a:cubicBezTo>
                  <a:cubicBezTo>
                    <a:pt x="12490450" y="10878820"/>
                    <a:pt x="12482830" y="10882630"/>
                    <a:pt x="12473940" y="10883900"/>
                  </a:cubicBezTo>
                  <a:cubicBezTo>
                    <a:pt x="12462510" y="10885170"/>
                    <a:pt x="12452350" y="10882630"/>
                    <a:pt x="12438380" y="10882630"/>
                  </a:cubicBezTo>
                  <a:cubicBezTo>
                    <a:pt x="12420600" y="10882630"/>
                    <a:pt x="12376150" y="10888980"/>
                    <a:pt x="12374880" y="10888980"/>
                  </a:cubicBezTo>
                  <a:cubicBezTo>
                    <a:pt x="12373610" y="10887711"/>
                    <a:pt x="12334240" y="10886440"/>
                    <a:pt x="12293600" y="10883900"/>
                  </a:cubicBezTo>
                  <a:cubicBezTo>
                    <a:pt x="12174220" y="10877550"/>
                    <a:pt x="11821160" y="10849611"/>
                    <a:pt x="11587480" y="10840720"/>
                  </a:cubicBezTo>
                  <a:cubicBezTo>
                    <a:pt x="11361420" y="10831830"/>
                    <a:pt x="11135360" y="10834370"/>
                    <a:pt x="10913110" y="10831830"/>
                  </a:cubicBezTo>
                  <a:cubicBezTo>
                    <a:pt x="10698480" y="10828020"/>
                    <a:pt x="10499090" y="10825480"/>
                    <a:pt x="10278110" y="10822940"/>
                  </a:cubicBezTo>
                  <a:cubicBezTo>
                    <a:pt x="10035540" y="10821670"/>
                    <a:pt x="9780270" y="10820400"/>
                    <a:pt x="9514840" y="10819130"/>
                  </a:cubicBezTo>
                  <a:cubicBezTo>
                    <a:pt x="9226550" y="10819130"/>
                    <a:pt x="8919210" y="10819130"/>
                    <a:pt x="8613140" y="10817861"/>
                  </a:cubicBezTo>
                  <a:cubicBezTo>
                    <a:pt x="8294370" y="10817861"/>
                    <a:pt x="7960360" y="10819130"/>
                    <a:pt x="7636510" y="10817861"/>
                  </a:cubicBezTo>
                  <a:cubicBezTo>
                    <a:pt x="7315200" y="10816590"/>
                    <a:pt x="7014210" y="10815320"/>
                    <a:pt x="6676390" y="10810240"/>
                  </a:cubicBezTo>
                  <a:cubicBezTo>
                    <a:pt x="6301740" y="10803890"/>
                    <a:pt x="5886450" y="10792461"/>
                    <a:pt x="5490210" y="10778490"/>
                  </a:cubicBezTo>
                  <a:cubicBezTo>
                    <a:pt x="5093970" y="10764520"/>
                    <a:pt x="4683760" y="10753090"/>
                    <a:pt x="4297680" y="10725150"/>
                  </a:cubicBezTo>
                  <a:cubicBezTo>
                    <a:pt x="3931920" y="10698480"/>
                    <a:pt x="3572510" y="10651490"/>
                    <a:pt x="3229610" y="10617200"/>
                  </a:cubicBezTo>
                  <a:cubicBezTo>
                    <a:pt x="2912110" y="10584180"/>
                    <a:pt x="2600960" y="10543540"/>
                    <a:pt x="2313940" y="10523220"/>
                  </a:cubicBezTo>
                  <a:cubicBezTo>
                    <a:pt x="2058670" y="10505440"/>
                    <a:pt x="1593850" y="10492740"/>
                    <a:pt x="1592580" y="10492740"/>
                  </a:cubicBezTo>
                  <a:cubicBezTo>
                    <a:pt x="1591310" y="10492740"/>
                    <a:pt x="1535430" y="10486390"/>
                    <a:pt x="1507490" y="10482580"/>
                  </a:cubicBezTo>
                  <a:cubicBezTo>
                    <a:pt x="1479550" y="10480040"/>
                    <a:pt x="1423670" y="10472420"/>
                    <a:pt x="1422400" y="10472420"/>
                  </a:cubicBezTo>
                  <a:cubicBezTo>
                    <a:pt x="1421130" y="10472420"/>
                    <a:pt x="1369060" y="10452100"/>
                    <a:pt x="1342390" y="10441940"/>
                  </a:cubicBezTo>
                  <a:cubicBezTo>
                    <a:pt x="1315720" y="10431780"/>
                    <a:pt x="1263650" y="10412730"/>
                    <a:pt x="1262380" y="10411461"/>
                  </a:cubicBezTo>
                  <a:cubicBezTo>
                    <a:pt x="1261110" y="10411461"/>
                    <a:pt x="1214120" y="10378440"/>
                    <a:pt x="1191260" y="10363200"/>
                  </a:cubicBezTo>
                  <a:cubicBezTo>
                    <a:pt x="1170940" y="10349230"/>
                    <a:pt x="1153160" y="10328911"/>
                    <a:pt x="1132840" y="10322561"/>
                  </a:cubicBezTo>
                  <a:cubicBezTo>
                    <a:pt x="1117600" y="10317480"/>
                    <a:pt x="1109980" y="10326370"/>
                    <a:pt x="1085850" y="10323830"/>
                  </a:cubicBezTo>
                  <a:cubicBezTo>
                    <a:pt x="988060" y="10309861"/>
                    <a:pt x="568960" y="10251440"/>
                    <a:pt x="387350" y="10114280"/>
                  </a:cubicBezTo>
                  <a:cubicBezTo>
                    <a:pt x="207010" y="9978390"/>
                    <a:pt x="0" y="9508490"/>
                    <a:pt x="0" y="95084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1A71448B-F580-2213-863F-7C2898C99AA5}"/>
              </a:ext>
            </a:extLst>
          </p:cNvPr>
          <p:cNvGrpSpPr/>
          <p:nvPr/>
        </p:nvGrpSpPr>
        <p:grpSpPr>
          <a:xfrm>
            <a:off x="14856299" y="4487498"/>
            <a:ext cx="3355985" cy="1344511"/>
            <a:chOff x="0" y="0"/>
            <a:chExt cx="1249158" cy="500451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C79B8871-0E50-5468-C143-0553BB4274E3}"/>
                </a:ext>
              </a:extLst>
            </p:cNvPr>
            <p:cNvSpPr/>
            <p:nvPr/>
          </p:nvSpPr>
          <p:spPr>
            <a:xfrm>
              <a:off x="0" y="0"/>
              <a:ext cx="1249158" cy="500451"/>
            </a:xfrm>
            <a:custGeom>
              <a:avLst/>
              <a:gdLst/>
              <a:ahLst/>
              <a:cxnLst/>
              <a:rect l="l" t="t" r="r" b="b"/>
              <a:pathLst>
                <a:path w="1249158" h="500451">
                  <a:moveTo>
                    <a:pt x="145335" y="0"/>
                  </a:moveTo>
                  <a:lnTo>
                    <a:pt x="1103823" y="0"/>
                  </a:lnTo>
                  <a:cubicBezTo>
                    <a:pt x="1142368" y="0"/>
                    <a:pt x="1179335" y="15312"/>
                    <a:pt x="1206590" y="42568"/>
                  </a:cubicBezTo>
                  <a:cubicBezTo>
                    <a:pt x="1233846" y="69823"/>
                    <a:pt x="1249158" y="106790"/>
                    <a:pt x="1249158" y="145335"/>
                  </a:cubicBezTo>
                  <a:lnTo>
                    <a:pt x="1249158" y="355116"/>
                  </a:lnTo>
                  <a:cubicBezTo>
                    <a:pt x="1249158" y="435382"/>
                    <a:pt x="1184089" y="500451"/>
                    <a:pt x="1103823" y="500451"/>
                  </a:cubicBezTo>
                  <a:lnTo>
                    <a:pt x="145335" y="500451"/>
                  </a:lnTo>
                  <a:cubicBezTo>
                    <a:pt x="65069" y="500451"/>
                    <a:pt x="0" y="435382"/>
                    <a:pt x="0" y="355116"/>
                  </a:cubicBezTo>
                  <a:lnTo>
                    <a:pt x="0" y="145335"/>
                  </a:lnTo>
                  <a:cubicBezTo>
                    <a:pt x="0" y="65069"/>
                    <a:pt x="65069" y="0"/>
                    <a:pt x="145335" y="0"/>
                  </a:cubicBezTo>
                  <a:close/>
                </a:path>
              </a:pathLst>
            </a:custGeom>
            <a:solidFill>
              <a:srgbClr val="F2D58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8E8169C5-BC78-DD63-B528-9253D74E05A0}"/>
                </a:ext>
              </a:extLst>
            </p:cNvPr>
            <p:cNvSpPr txBox="1"/>
            <p:nvPr/>
          </p:nvSpPr>
          <p:spPr>
            <a:xfrm>
              <a:off x="0" y="-38100"/>
              <a:ext cx="1249158" cy="5385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>
            <a:extLst>
              <a:ext uri="{FF2B5EF4-FFF2-40B4-BE49-F238E27FC236}">
                <a16:creationId xmlns:a16="http://schemas.microsoft.com/office/drawing/2014/main" id="{F2B7A9BF-F2C1-930D-22DA-FD9638D42F6D}"/>
              </a:ext>
            </a:extLst>
          </p:cNvPr>
          <p:cNvSpPr/>
          <p:nvPr/>
        </p:nvSpPr>
        <p:spPr>
          <a:xfrm>
            <a:off x="15356715" y="2230464"/>
            <a:ext cx="2394277" cy="2894181"/>
          </a:xfrm>
          <a:custGeom>
            <a:avLst/>
            <a:gdLst/>
            <a:ahLst/>
            <a:cxnLst/>
            <a:rect l="l" t="t" r="r" b="b"/>
            <a:pathLst>
              <a:path w="2394277" h="2894181">
                <a:moveTo>
                  <a:pt x="0" y="0"/>
                </a:moveTo>
                <a:lnTo>
                  <a:pt x="2394277" y="0"/>
                </a:lnTo>
                <a:lnTo>
                  <a:pt x="2394277" y="2894181"/>
                </a:lnTo>
                <a:lnTo>
                  <a:pt x="0" y="28941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36729D4D-7EF5-3996-F2E8-CBC4345868E0}"/>
              </a:ext>
            </a:extLst>
          </p:cNvPr>
          <p:cNvGrpSpPr/>
          <p:nvPr/>
        </p:nvGrpSpPr>
        <p:grpSpPr>
          <a:xfrm>
            <a:off x="2339298" y="1685189"/>
            <a:ext cx="13444805" cy="3411624"/>
            <a:chOff x="0" y="0"/>
            <a:chExt cx="15582900" cy="3954166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E11F28E0-D21E-991D-D291-463E2B6B2A0D}"/>
                </a:ext>
              </a:extLst>
            </p:cNvPr>
            <p:cNvSpPr/>
            <p:nvPr/>
          </p:nvSpPr>
          <p:spPr>
            <a:xfrm>
              <a:off x="44450" y="-16510"/>
              <a:ext cx="15490191" cy="3985917"/>
            </a:xfrm>
            <a:custGeom>
              <a:avLst/>
              <a:gdLst/>
              <a:ahLst/>
              <a:cxnLst/>
              <a:rect l="l" t="t" r="r" b="b"/>
              <a:pathLst>
                <a:path w="15490191" h="3985917">
                  <a:moveTo>
                    <a:pt x="637540" y="390207"/>
                  </a:moveTo>
                  <a:cubicBezTo>
                    <a:pt x="3073400" y="444505"/>
                    <a:pt x="3666490" y="434923"/>
                    <a:pt x="4739640" y="415759"/>
                  </a:cubicBezTo>
                  <a:cubicBezTo>
                    <a:pt x="6932930" y="374237"/>
                    <a:pt x="13865859" y="0"/>
                    <a:pt x="14752320" y="144270"/>
                  </a:cubicBezTo>
                  <a:cubicBezTo>
                    <a:pt x="14888211" y="169822"/>
                    <a:pt x="14912341" y="176210"/>
                    <a:pt x="14987270" y="240090"/>
                  </a:cubicBezTo>
                  <a:cubicBezTo>
                    <a:pt x="15060930" y="303970"/>
                    <a:pt x="15134591" y="399789"/>
                    <a:pt x="15196820" y="521161"/>
                  </a:cubicBezTo>
                  <a:cubicBezTo>
                    <a:pt x="15259050" y="639339"/>
                    <a:pt x="15316200" y="792651"/>
                    <a:pt x="15360650" y="955545"/>
                  </a:cubicBezTo>
                  <a:cubicBezTo>
                    <a:pt x="15405100" y="1118438"/>
                    <a:pt x="15439391" y="1306884"/>
                    <a:pt x="15460980" y="1498524"/>
                  </a:cubicBezTo>
                  <a:cubicBezTo>
                    <a:pt x="15481300" y="1686970"/>
                    <a:pt x="15490191" y="1894579"/>
                    <a:pt x="15486380" y="2092607"/>
                  </a:cubicBezTo>
                  <a:cubicBezTo>
                    <a:pt x="15482570" y="2287441"/>
                    <a:pt x="15463520" y="2495051"/>
                    <a:pt x="15435580" y="2677108"/>
                  </a:cubicBezTo>
                  <a:cubicBezTo>
                    <a:pt x="15406370" y="2859166"/>
                    <a:pt x="15363191" y="3038030"/>
                    <a:pt x="15312391" y="3188148"/>
                  </a:cubicBezTo>
                  <a:cubicBezTo>
                    <a:pt x="15261591" y="3338265"/>
                    <a:pt x="15198091" y="3475607"/>
                    <a:pt x="15130780" y="3577815"/>
                  </a:cubicBezTo>
                  <a:cubicBezTo>
                    <a:pt x="15063470" y="3676829"/>
                    <a:pt x="14986000" y="3756679"/>
                    <a:pt x="14909800" y="3798201"/>
                  </a:cubicBezTo>
                  <a:cubicBezTo>
                    <a:pt x="14833600" y="3839723"/>
                    <a:pt x="14749780" y="3852499"/>
                    <a:pt x="14672311" y="3830141"/>
                  </a:cubicBezTo>
                  <a:cubicBezTo>
                    <a:pt x="14594841" y="3807782"/>
                    <a:pt x="14514830" y="3753485"/>
                    <a:pt x="14443711" y="3670441"/>
                  </a:cubicBezTo>
                  <a:cubicBezTo>
                    <a:pt x="14372591" y="3587397"/>
                    <a:pt x="14302741" y="3469219"/>
                    <a:pt x="14246861" y="3335071"/>
                  </a:cubicBezTo>
                  <a:cubicBezTo>
                    <a:pt x="14189711" y="3197730"/>
                    <a:pt x="14138911" y="3031642"/>
                    <a:pt x="14102080" y="2859166"/>
                  </a:cubicBezTo>
                  <a:cubicBezTo>
                    <a:pt x="14065250" y="2683496"/>
                    <a:pt x="14038580" y="2485469"/>
                    <a:pt x="14027150" y="2290635"/>
                  </a:cubicBezTo>
                  <a:cubicBezTo>
                    <a:pt x="14014450" y="2095801"/>
                    <a:pt x="14014450" y="1888191"/>
                    <a:pt x="14027150" y="1693358"/>
                  </a:cubicBezTo>
                  <a:cubicBezTo>
                    <a:pt x="14039850" y="1498524"/>
                    <a:pt x="14066520" y="1300496"/>
                    <a:pt x="14102080" y="1124826"/>
                  </a:cubicBezTo>
                  <a:cubicBezTo>
                    <a:pt x="14138911" y="952351"/>
                    <a:pt x="14189711" y="786263"/>
                    <a:pt x="14246861" y="648921"/>
                  </a:cubicBezTo>
                  <a:cubicBezTo>
                    <a:pt x="14304011" y="514773"/>
                    <a:pt x="14372591" y="396596"/>
                    <a:pt x="14443711" y="313552"/>
                  </a:cubicBezTo>
                  <a:cubicBezTo>
                    <a:pt x="14514830" y="230508"/>
                    <a:pt x="14594841" y="176210"/>
                    <a:pt x="14672311" y="153852"/>
                  </a:cubicBezTo>
                  <a:cubicBezTo>
                    <a:pt x="14751050" y="131494"/>
                    <a:pt x="14833600" y="144270"/>
                    <a:pt x="14909800" y="185792"/>
                  </a:cubicBezTo>
                  <a:cubicBezTo>
                    <a:pt x="14987270" y="227314"/>
                    <a:pt x="15064741" y="307164"/>
                    <a:pt x="15130780" y="409371"/>
                  </a:cubicBezTo>
                  <a:cubicBezTo>
                    <a:pt x="15198091" y="508385"/>
                    <a:pt x="15261591" y="645727"/>
                    <a:pt x="15312391" y="795845"/>
                  </a:cubicBezTo>
                  <a:cubicBezTo>
                    <a:pt x="15363191" y="945963"/>
                    <a:pt x="15406370" y="1124826"/>
                    <a:pt x="15435580" y="1306884"/>
                  </a:cubicBezTo>
                  <a:cubicBezTo>
                    <a:pt x="15463520" y="1492136"/>
                    <a:pt x="15482570" y="1696552"/>
                    <a:pt x="15486380" y="1891385"/>
                  </a:cubicBezTo>
                  <a:cubicBezTo>
                    <a:pt x="15490191" y="2089413"/>
                    <a:pt x="15481300" y="2297023"/>
                    <a:pt x="15460980" y="2488663"/>
                  </a:cubicBezTo>
                  <a:cubicBezTo>
                    <a:pt x="15439391" y="2677108"/>
                    <a:pt x="15403830" y="2868748"/>
                    <a:pt x="15360650" y="3031642"/>
                  </a:cubicBezTo>
                  <a:cubicBezTo>
                    <a:pt x="15316200" y="3194536"/>
                    <a:pt x="15259050" y="3344653"/>
                    <a:pt x="15196820" y="3466025"/>
                  </a:cubicBezTo>
                  <a:cubicBezTo>
                    <a:pt x="15134591" y="3584203"/>
                    <a:pt x="15060930" y="3683217"/>
                    <a:pt x="14986000" y="3743903"/>
                  </a:cubicBezTo>
                  <a:cubicBezTo>
                    <a:pt x="14912341" y="3807783"/>
                    <a:pt x="14888211" y="3814171"/>
                    <a:pt x="14752320" y="3839723"/>
                  </a:cubicBezTo>
                  <a:cubicBezTo>
                    <a:pt x="13867130" y="3985917"/>
                    <a:pt x="6932930" y="3612949"/>
                    <a:pt x="4739640" y="3571427"/>
                  </a:cubicBezTo>
                  <a:cubicBezTo>
                    <a:pt x="3666490" y="3549069"/>
                    <a:pt x="3073400" y="3539487"/>
                    <a:pt x="2341880" y="3545875"/>
                  </a:cubicBezTo>
                  <a:cubicBezTo>
                    <a:pt x="1725930" y="3549069"/>
                    <a:pt x="899160" y="3628919"/>
                    <a:pt x="637540" y="3593785"/>
                  </a:cubicBezTo>
                  <a:cubicBezTo>
                    <a:pt x="560070" y="3581009"/>
                    <a:pt x="534670" y="3577815"/>
                    <a:pt x="485140" y="3545875"/>
                  </a:cubicBezTo>
                  <a:cubicBezTo>
                    <a:pt x="436880" y="3517129"/>
                    <a:pt x="387350" y="3469219"/>
                    <a:pt x="341630" y="3408534"/>
                  </a:cubicBezTo>
                  <a:cubicBezTo>
                    <a:pt x="297180" y="3351041"/>
                    <a:pt x="254000" y="3274386"/>
                    <a:pt x="215900" y="3191342"/>
                  </a:cubicBezTo>
                  <a:cubicBezTo>
                    <a:pt x="177800" y="3105104"/>
                    <a:pt x="143510" y="3006090"/>
                    <a:pt x="114300" y="2900688"/>
                  </a:cubicBezTo>
                  <a:cubicBezTo>
                    <a:pt x="85090" y="2795286"/>
                    <a:pt x="60960" y="2680302"/>
                    <a:pt x="43180" y="2558930"/>
                  </a:cubicBezTo>
                  <a:cubicBezTo>
                    <a:pt x="25400" y="2440753"/>
                    <a:pt x="12700" y="2312993"/>
                    <a:pt x="6350" y="2185233"/>
                  </a:cubicBezTo>
                  <a:cubicBezTo>
                    <a:pt x="0" y="2057473"/>
                    <a:pt x="0" y="1926519"/>
                    <a:pt x="6350" y="1798760"/>
                  </a:cubicBezTo>
                  <a:cubicBezTo>
                    <a:pt x="12700" y="1671000"/>
                    <a:pt x="25400" y="1543240"/>
                    <a:pt x="43180" y="1425062"/>
                  </a:cubicBezTo>
                  <a:cubicBezTo>
                    <a:pt x="60960" y="1303690"/>
                    <a:pt x="85090" y="1188706"/>
                    <a:pt x="114300" y="1083305"/>
                  </a:cubicBezTo>
                  <a:cubicBezTo>
                    <a:pt x="143510" y="977903"/>
                    <a:pt x="177800" y="878889"/>
                    <a:pt x="215900" y="792651"/>
                  </a:cubicBezTo>
                  <a:cubicBezTo>
                    <a:pt x="254000" y="709607"/>
                    <a:pt x="297180" y="632951"/>
                    <a:pt x="341630" y="575459"/>
                  </a:cubicBezTo>
                  <a:cubicBezTo>
                    <a:pt x="387350" y="514773"/>
                    <a:pt x="436880" y="470057"/>
                    <a:pt x="485140" y="438117"/>
                  </a:cubicBezTo>
                  <a:cubicBezTo>
                    <a:pt x="534670" y="406178"/>
                    <a:pt x="637540" y="390208"/>
                    <a:pt x="637540" y="39020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" name="TextBox 24">
            <a:extLst>
              <a:ext uri="{FF2B5EF4-FFF2-40B4-BE49-F238E27FC236}">
                <a16:creationId xmlns:a16="http://schemas.microsoft.com/office/drawing/2014/main" id="{794B45AB-E463-EC0E-F803-3121C3298234}"/>
              </a:ext>
            </a:extLst>
          </p:cNvPr>
          <p:cNvSpPr txBox="1"/>
          <p:nvPr/>
        </p:nvSpPr>
        <p:spPr>
          <a:xfrm>
            <a:off x="880043" y="327903"/>
            <a:ext cx="16745085" cy="631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Типы уроков иностранного языка</a:t>
            </a:r>
            <a:endParaRPr lang="en-US" sz="5599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F7B7DE4-04C6-851C-2AFF-520CA79689C7}"/>
              </a:ext>
            </a:extLst>
          </p:cNvPr>
          <p:cNvSpPr txBox="1"/>
          <p:nvPr/>
        </p:nvSpPr>
        <p:spPr>
          <a:xfrm>
            <a:off x="1734146" y="2191630"/>
            <a:ext cx="13088249" cy="6106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4000" dirty="0">
                <a:solidFill>
                  <a:srgbClr val="2B2B2B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1) уроки изучения нового учебного материала;</a:t>
            </a:r>
            <a:endParaRPr lang="ru-RU" sz="4000" dirty="0">
              <a:effectLst/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indent="450215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4000" dirty="0">
                <a:solidFill>
                  <a:srgbClr val="2B2B2B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2) уроки совершенствования знаний, умений и   навыков (сюда входят уроки формирования умений и навыков, целевого применения усвоенного и др.);</a:t>
            </a:r>
            <a:endParaRPr lang="ru-RU" sz="4000" dirty="0">
              <a:effectLst/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indent="450215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4000" dirty="0">
                <a:solidFill>
                  <a:srgbClr val="2B2B2B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3) уроки обобщения и систематизации;</a:t>
            </a:r>
            <a:endParaRPr lang="ru-RU" sz="4000" dirty="0">
              <a:effectLst/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indent="450215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4000" dirty="0">
                <a:solidFill>
                  <a:srgbClr val="2B2B2B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4) комбинированные уроки;</a:t>
            </a:r>
            <a:endParaRPr lang="ru-RU" sz="4000" dirty="0">
              <a:effectLst/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indent="450215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4000" dirty="0">
                <a:solidFill>
                  <a:srgbClr val="2B2B2B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5) уроки контроля и коррекции знаний, умений и навыков.</a:t>
            </a:r>
            <a:endParaRPr lang="ru-RU" sz="4000" dirty="0">
              <a:effectLst/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24016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703618">
            <a:off x="4124070" y="-2049220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158604" y="8160950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4402455" y="1624012"/>
            <a:ext cx="9251632" cy="1158240"/>
            <a:chOff x="0" y="0"/>
            <a:chExt cx="12335510" cy="1544320"/>
          </a:xfrm>
        </p:grpSpPr>
        <p:sp>
          <p:nvSpPr>
            <p:cNvPr id="7" name="Freeform 7"/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824015" y="6794824"/>
            <a:ext cx="13329366" cy="1366126"/>
            <a:chOff x="0" y="0"/>
            <a:chExt cx="17772487" cy="1821501"/>
          </a:xfrm>
        </p:grpSpPr>
        <p:sp>
          <p:nvSpPr>
            <p:cNvPr id="9" name="Freeform 9"/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387152" y="3897319"/>
            <a:ext cx="11240937" cy="4001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ru-RU" sz="5600" b="1" u="sng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К структурным элементам </a:t>
            </a: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относятся: начальная часть </a:t>
            </a:r>
            <a:r>
              <a:rPr lang="ru-RU" sz="5600" b="1" dirty="0" err="1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урока,основная</a:t>
            </a: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 </a:t>
            </a:r>
            <a:r>
              <a:rPr lang="ru-RU" sz="5600" b="1" dirty="0" err="1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часть</a:t>
            </a: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 урока и завершение урока. </a:t>
            </a:r>
            <a:endParaRPr lang="en-US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3643274" y="571468"/>
            <a:ext cx="10046657" cy="223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23"/>
              </a:lnSpc>
            </a:pPr>
            <a:r>
              <a:rPr lang="ru-RU" sz="5599" dirty="0">
                <a:solidFill>
                  <a:srgbClr val="202F5A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Veles"/>
              </a:rPr>
              <a:t>Урок иностранного языка состоит из структурных и содержательных элементов.</a:t>
            </a:r>
            <a:endParaRPr lang="en-US" sz="5599" dirty="0">
              <a:solidFill>
                <a:srgbClr val="202F5A"/>
              </a:solidFill>
              <a:latin typeface="Tahoma" pitchFamily="34" charset="0"/>
              <a:ea typeface="Tahoma" pitchFamily="34" charset="0"/>
              <a:cs typeface="Tahoma" pitchFamily="34" charset="0"/>
              <a:sym typeface="Vele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703618">
            <a:off x="4124070" y="-2049220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158604" y="8160950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4929158" y="1000096"/>
            <a:ext cx="9251632" cy="1158240"/>
            <a:chOff x="0" y="0"/>
            <a:chExt cx="12335510" cy="1544320"/>
          </a:xfrm>
        </p:grpSpPr>
        <p:sp>
          <p:nvSpPr>
            <p:cNvPr id="7" name="Freeform 7"/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824015" y="6794824"/>
            <a:ext cx="13329366" cy="1366126"/>
            <a:chOff x="0" y="0"/>
            <a:chExt cx="17772487" cy="1821501"/>
          </a:xfrm>
        </p:grpSpPr>
        <p:sp>
          <p:nvSpPr>
            <p:cNvPr id="9" name="Freeform 9"/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000332" y="2143104"/>
            <a:ext cx="11240937" cy="69363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Структурный элемент урока  </a:t>
            </a:r>
            <a:r>
              <a:rPr lang="ru-RU" sz="5600" b="1" u="sng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начальной части </a:t>
            </a: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включает в себя- организационный момент, различные речевые упражнения, постановку цели урока и его темы. Длительность 3-7 минуты</a:t>
            </a:r>
            <a:endParaRPr lang="en-US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703618">
            <a:off x="4124070" y="-2049220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0" y="7000888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5357786" y="214278"/>
            <a:ext cx="9251632" cy="1158240"/>
            <a:chOff x="0" y="0"/>
            <a:chExt cx="12335510" cy="1544320"/>
          </a:xfrm>
        </p:grpSpPr>
        <p:sp>
          <p:nvSpPr>
            <p:cNvPr id="7" name="Freeform 7"/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824015" y="6794824"/>
            <a:ext cx="13329366" cy="1366126"/>
            <a:chOff x="0" y="0"/>
            <a:chExt cx="17772487" cy="1821501"/>
          </a:xfrm>
        </p:grpSpPr>
        <p:sp>
          <p:nvSpPr>
            <p:cNvPr id="9" name="Freeform 9"/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786018" y="857220"/>
            <a:ext cx="11240937" cy="7936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Структурный элемент урока  </a:t>
            </a:r>
            <a:r>
              <a:rPr lang="ru-RU" sz="5600" b="1" u="sng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основной части </a:t>
            </a: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включает в себя- выполнение действий по достижению цели урока, происходит контроль выполнение данных действий. Длительность 20-25 минут.</a:t>
            </a:r>
            <a:endParaRPr lang="en-US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703618">
            <a:off x="4124070" y="-2049220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/>
          <p:cNvSpPr/>
          <p:nvPr/>
        </p:nvSpPr>
        <p:spPr>
          <a:xfrm>
            <a:off x="0" y="7000888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/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/>
          <p:cNvGrpSpPr/>
          <p:nvPr/>
        </p:nvGrpSpPr>
        <p:grpSpPr>
          <a:xfrm>
            <a:off x="5357786" y="214278"/>
            <a:ext cx="9251632" cy="1158240"/>
            <a:chOff x="0" y="0"/>
            <a:chExt cx="12335510" cy="1544320"/>
          </a:xfrm>
        </p:grpSpPr>
        <p:sp>
          <p:nvSpPr>
            <p:cNvPr id="7" name="Freeform 7"/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558657" y="9383823"/>
            <a:ext cx="13329366" cy="1366126"/>
            <a:chOff x="0" y="0"/>
            <a:chExt cx="17772487" cy="1821501"/>
          </a:xfrm>
        </p:grpSpPr>
        <p:sp>
          <p:nvSpPr>
            <p:cNvPr id="9" name="Freeform 9"/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786018" y="857220"/>
            <a:ext cx="11240937" cy="8936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Структурный элемент   </a:t>
            </a:r>
            <a:r>
              <a:rPr lang="ru-RU" sz="5600" b="1" u="sng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завершающей части урока </a:t>
            </a: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включает в себя- подведение итогов урока обучающимися, рефлексия достигнутых результатов на уроке, оценивание, информация о домашнем задании и его объяснение. 5 -7 минут</a:t>
            </a:r>
            <a:endParaRPr lang="en-US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26720" y="-937576"/>
            <a:ext cx="21620849" cy="2161222"/>
            <a:chOff x="0" y="0"/>
            <a:chExt cx="28827799" cy="2881630"/>
          </a:xfrm>
        </p:grpSpPr>
        <p:sp>
          <p:nvSpPr>
            <p:cNvPr id="3" name="Freeform 3"/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/>
          <p:cNvGrpSpPr/>
          <p:nvPr/>
        </p:nvGrpSpPr>
        <p:grpSpPr>
          <a:xfrm rot="-10800000">
            <a:off x="-1786014" y="9206389"/>
            <a:ext cx="19938682" cy="2161222"/>
            <a:chOff x="0" y="0"/>
            <a:chExt cx="26584910" cy="2881630"/>
          </a:xfrm>
        </p:grpSpPr>
        <p:sp>
          <p:nvSpPr>
            <p:cNvPr id="5" name="Freeform 5"/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1666424" y="-1442108"/>
            <a:ext cx="21620849" cy="2161222"/>
            <a:chOff x="0" y="0"/>
            <a:chExt cx="28827799" cy="2881630"/>
          </a:xfrm>
        </p:grpSpPr>
        <p:sp>
          <p:nvSpPr>
            <p:cNvPr id="7" name="Freeform 7"/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"/>
          <p:cNvGrpSpPr/>
          <p:nvPr/>
        </p:nvGrpSpPr>
        <p:grpSpPr>
          <a:xfrm rot="-10800000">
            <a:off x="-1300129" y="9587096"/>
            <a:ext cx="21620849" cy="2161222"/>
            <a:chOff x="0" y="0"/>
            <a:chExt cx="28827799" cy="2881630"/>
          </a:xfrm>
        </p:grpSpPr>
        <p:sp>
          <p:nvSpPr>
            <p:cNvPr id="9" name="Freeform 9"/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3801120" y="1084863"/>
            <a:ext cx="9556745" cy="1172527"/>
            <a:chOff x="0" y="0"/>
            <a:chExt cx="11108252" cy="1563370"/>
          </a:xfrm>
        </p:grpSpPr>
        <p:sp>
          <p:nvSpPr>
            <p:cNvPr id="15" name="Freeform 15"/>
            <p:cNvSpPr/>
            <p:nvPr/>
          </p:nvSpPr>
          <p:spPr>
            <a:xfrm>
              <a:off x="53641" y="13970"/>
              <a:ext cx="10999479" cy="1536700"/>
            </a:xfrm>
            <a:custGeom>
              <a:avLst/>
              <a:gdLst/>
              <a:ahLst/>
              <a:cxnLst/>
              <a:rect l="l" t="t" r="r" b="b"/>
              <a:pathLst>
                <a:path w="10999479" h="1536700">
                  <a:moveTo>
                    <a:pt x="752471" y="128270"/>
                  </a:moveTo>
                  <a:cubicBezTo>
                    <a:pt x="2924950" y="157480"/>
                    <a:pt x="4358369" y="109220"/>
                    <a:pt x="5624903" y="90170"/>
                  </a:cubicBezTo>
                  <a:cubicBezTo>
                    <a:pt x="7043422" y="69850"/>
                    <a:pt x="9545200" y="0"/>
                    <a:pt x="10138236" y="36830"/>
                  </a:cubicBezTo>
                  <a:cubicBezTo>
                    <a:pt x="10285750" y="46990"/>
                    <a:pt x="10325981" y="50800"/>
                    <a:pt x="10412403" y="74930"/>
                  </a:cubicBezTo>
                  <a:cubicBezTo>
                    <a:pt x="10498827" y="100330"/>
                    <a:pt x="10585248" y="138430"/>
                    <a:pt x="10656770" y="186690"/>
                  </a:cubicBezTo>
                  <a:cubicBezTo>
                    <a:pt x="10729783" y="233680"/>
                    <a:pt x="10796835" y="293370"/>
                    <a:pt x="10847495" y="358140"/>
                  </a:cubicBezTo>
                  <a:cubicBezTo>
                    <a:pt x="10899647" y="421640"/>
                    <a:pt x="10939878" y="497840"/>
                    <a:pt x="10965209" y="572770"/>
                  </a:cubicBezTo>
                  <a:cubicBezTo>
                    <a:pt x="10989049" y="647700"/>
                    <a:pt x="10999480" y="730250"/>
                    <a:pt x="10995009" y="807720"/>
                  </a:cubicBezTo>
                  <a:cubicBezTo>
                    <a:pt x="10989049" y="885190"/>
                    <a:pt x="10968189" y="966470"/>
                    <a:pt x="10935408" y="1038860"/>
                  </a:cubicBezTo>
                  <a:cubicBezTo>
                    <a:pt x="10901138" y="1109980"/>
                    <a:pt x="10850476" y="1181100"/>
                    <a:pt x="10792364" y="1240790"/>
                  </a:cubicBezTo>
                  <a:cubicBezTo>
                    <a:pt x="10732762" y="1300480"/>
                    <a:pt x="10658260" y="1353820"/>
                    <a:pt x="10580779" y="1394460"/>
                  </a:cubicBezTo>
                  <a:cubicBezTo>
                    <a:pt x="10501805" y="1433830"/>
                    <a:pt x="10412403" y="1464310"/>
                    <a:pt x="10323001" y="1482090"/>
                  </a:cubicBezTo>
                  <a:cubicBezTo>
                    <a:pt x="10233599" y="1498600"/>
                    <a:pt x="10136746" y="1502410"/>
                    <a:pt x="10045853" y="1494790"/>
                  </a:cubicBezTo>
                  <a:cubicBezTo>
                    <a:pt x="9954961" y="1485900"/>
                    <a:pt x="9861088" y="1463040"/>
                    <a:pt x="9779136" y="1431290"/>
                  </a:cubicBezTo>
                  <a:cubicBezTo>
                    <a:pt x="9695694" y="1398270"/>
                    <a:pt x="9615232" y="1351280"/>
                    <a:pt x="9548180" y="1297940"/>
                  </a:cubicBezTo>
                  <a:cubicBezTo>
                    <a:pt x="9482619" y="1244600"/>
                    <a:pt x="9423017" y="1178560"/>
                    <a:pt x="9381296" y="1109980"/>
                  </a:cubicBezTo>
                  <a:cubicBezTo>
                    <a:pt x="9338084" y="1041400"/>
                    <a:pt x="9306794" y="962660"/>
                    <a:pt x="9291893" y="886460"/>
                  </a:cubicBezTo>
                  <a:cubicBezTo>
                    <a:pt x="9276993" y="808990"/>
                    <a:pt x="9276993" y="726440"/>
                    <a:pt x="9291893" y="648970"/>
                  </a:cubicBezTo>
                  <a:cubicBezTo>
                    <a:pt x="9306794" y="572770"/>
                    <a:pt x="9338084" y="494030"/>
                    <a:pt x="9381296" y="425450"/>
                  </a:cubicBezTo>
                  <a:cubicBezTo>
                    <a:pt x="9424507" y="356870"/>
                    <a:pt x="9482619" y="290830"/>
                    <a:pt x="9549670" y="237490"/>
                  </a:cubicBezTo>
                  <a:cubicBezTo>
                    <a:pt x="9615232" y="184150"/>
                    <a:pt x="9695694" y="137160"/>
                    <a:pt x="9779136" y="104140"/>
                  </a:cubicBezTo>
                  <a:cubicBezTo>
                    <a:pt x="9861088" y="72390"/>
                    <a:pt x="9954961" y="49530"/>
                    <a:pt x="10045853" y="41910"/>
                  </a:cubicBezTo>
                  <a:cubicBezTo>
                    <a:pt x="10136746" y="33020"/>
                    <a:pt x="10233599" y="36830"/>
                    <a:pt x="10323001" y="54610"/>
                  </a:cubicBezTo>
                  <a:cubicBezTo>
                    <a:pt x="10412403" y="71120"/>
                    <a:pt x="10501805" y="101600"/>
                    <a:pt x="10580779" y="142240"/>
                  </a:cubicBezTo>
                  <a:cubicBezTo>
                    <a:pt x="10658260" y="181610"/>
                    <a:pt x="10732762" y="234950"/>
                    <a:pt x="10792364" y="294640"/>
                  </a:cubicBezTo>
                  <a:cubicBezTo>
                    <a:pt x="10850476" y="354330"/>
                    <a:pt x="10901138" y="425450"/>
                    <a:pt x="10935408" y="497840"/>
                  </a:cubicBezTo>
                  <a:cubicBezTo>
                    <a:pt x="10968189" y="570230"/>
                    <a:pt x="10989049" y="650240"/>
                    <a:pt x="10995009" y="728980"/>
                  </a:cubicBezTo>
                  <a:cubicBezTo>
                    <a:pt x="10999480" y="806450"/>
                    <a:pt x="10989049" y="889000"/>
                    <a:pt x="10965209" y="963930"/>
                  </a:cubicBezTo>
                  <a:cubicBezTo>
                    <a:pt x="10939878" y="1038860"/>
                    <a:pt x="10899647" y="1113790"/>
                    <a:pt x="10847495" y="1178560"/>
                  </a:cubicBezTo>
                  <a:cubicBezTo>
                    <a:pt x="10796835" y="1242060"/>
                    <a:pt x="10729783" y="1303020"/>
                    <a:pt x="10656770" y="1350010"/>
                  </a:cubicBezTo>
                  <a:cubicBezTo>
                    <a:pt x="10585248" y="1397000"/>
                    <a:pt x="10498827" y="1435100"/>
                    <a:pt x="10412403" y="1460500"/>
                  </a:cubicBezTo>
                  <a:cubicBezTo>
                    <a:pt x="10325981" y="1484630"/>
                    <a:pt x="10285750" y="1489710"/>
                    <a:pt x="10138236" y="1498600"/>
                  </a:cubicBezTo>
                  <a:cubicBezTo>
                    <a:pt x="9545200" y="1536700"/>
                    <a:pt x="7043422" y="1465580"/>
                    <a:pt x="5624903" y="1445260"/>
                  </a:cubicBezTo>
                  <a:cubicBezTo>
                    <a:pt x="4358369" y="1426210"/>
                    <a:pt x="2924950" y="1377950"/>
                    <a:pt x="2029436" y="1379220"/>
                  </a:cubicBezTo>
                  <a:cubicBezTo>
                    <a:pt x="1496001" y="1380490"/>
                    <a:pt x="983427" y="1417320"/>
                    <a:pt x="752471" y="1407160"/>
                  </a:cubicBezTo>
                  <a:cubicBezTo>
                    <a:pt x="664559" y="1404620"/>
                    <a:pt x="630288" y="1400810"/>
                    <a:pt x="572176" y="1389380"/>
                  </a:cubicBezTo>
                  <a:cubicBezTo>
                    <a:pt x="514064" y="1376680"/>
                    <a:pt x="455953" y="1357630"/>
                    <a:pt x="402311" y="1334770"/>
                  </a:cubicBezTo>
                  <a:cubicBezTo>
                    <a:pt x="350160" y="1310640"/>
                    <a:pt x="299499" y="1280160"/>
                    <a:pt x="253307" y="1247140"/>
                  </a:cubicBezTo>
                  <a:cubicBezTo>
                    <a:pt x="208606" y="1212850"/>
                    <a:pt x="168375" y="1173480"/>
                    <a:pt x="134104" y="1131570"/>
                  </a:cubicBezTo>
                  <a:cubicBezTo>
                    <a:pt x="99833" y="1089660"/>
                    <a:pt x="71522" y="1042670"/>
                    <a:pt x="49172" y="994410"/>
                  </a:cubicBezTo>
                  <a:cubicBezTo>
                    <a:pt x="28311" y="947420"/>
                    <a:pt x="13411" y="895350"/>
                    <a:pt x="5961" y="844550"/>
                  </a:cubicBezTo>
                  <a:cubicBezTo>
                    <a:pt x="0" y="793750"/>
                    <a:pt x="0" y="741680"/>
                    <a:pt x="5961" y="690880"/>
                  </a:cubicBezTo>
                  <a:cubicBezTo>
                    <a:pt x="13411" y="640080"/>
                    <a:pt x="28311" y="588010"/>
                    <a:pt x="49172" y="541020"/>
                  </a:cubicBezTo>
                  <a:cubicBezTo>
                    <a:pt x="71522" y="492760"/>
                    <a:pt x="99833" y="445770"/>
                    <a:pt x="134104" y="403860"/>
                  </a:cubicBezTo>
                  <a:cubicBezTo>
                    <a:pt x="168375" y="361950"/>
                    <a:pt x="208606" y="322580"/>
                    <a:pt x="253307" y="288290"/>
                  </a:cubicBezTo>
                  <a:cubicBezTo>
                    <a:pt x="299499" y="255270"/>
                    <a:pt x="350160" y="224790"/>
                    <a:pt x="402311" y="200660"/>
                  </a:cubicBezTo>
                  <a:cubicBezTo>
                    <a:pt x="455953" y="177800"/>
                    <a:pt x="514064" y="158750"/>
                    <a:pt x="572176" y="146050"/>
                  </a:cubicBezTo>
                  <a:cubicBezTo>
                    <a:pt x="630288" y="134620"/>
                    <a:pt x="752471" y="128270"/>
                    <a:pt x="752471" y="12827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35" name="Freeform 35"/>
          <p:cNvSpPr/>
          <p:nvPr/>
        </p:nvSpPr>
        <p:spPr>
          <a:xfrm rot="-1433925">
            <a:off x="408773" y="531425"/>
            <a:ext cx="3070076" cy="2109979"/>
          </a:xfrm>
          <a:custGeom>
            <a:avLst/>
            <a:gdLst/>
            <a:ahLst/>
            <a:cxnLst/>
            <a:rect l="l" t="t" r="r" b="b"/>
            <a:pathLst>
              <a:path w="3070076" h="2109979">
                <a:moveTo>
                  <a:pt x="0" y="0"/>
                </a:moveTo>
                <a:lnTo>
                  <a:pt x="3070076" y="0"/>
                </a:lnTo>
                <a:lnTo>
                  <a:pt x="3070076" y="2109980"/>
                </a:lnTo>
                <a:lnTo>
                  <a:pt x="0" y="21099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849A5D8F-E09F-74D4-04AD-A028EBB4D6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1118" y="359016"/>
            <a:ext cx="10079426" cy="3172831"/>
          </a:xfrm>
        </p:spPr>
        <p:txBody>
          <a:bodyPr>
            <a:normAutofit/>
          </a:bodyPr>
          <a:lstStyle/>
          <a:p>
            <a:r>
              <a:rPr lang="ru-RU" dirty="0">
                <a:latin typeface="Lora Bold" panose="020B0604020202020204" charset="-52"/>
              </a:rPr>
              <a:t>Логика урока иностранного языка проявляется с его главной задачей (целенаправленность урока)</a:t>
            </a:r>
          </a:p>
        </p:txBody>
      </p:sp>
      <p:sp>
        <p:nvSpPr>
          <p:cNvPr id="17" name="Подзаголовок 16">
            <a:extLst>
              <a:ext uri="{FF2B5EF4-FFF2-40B4-BE49-F238E27FC236}">
                <a16:creationId xmlns:a16="http://schemas.microsoft.com/office/drawing/2014/main" id="{8E4179FE-098F-F958-8546-DBF6D0D69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9144" y="3759684"/>
            <a:ext cx="15121680" cy="4556759"/>
          </a:xfrm>
        </p:spPr>
        <p:txBody>
          <a:bodyPr>
            <a:noAutofit/>
          </a:bodyPr>
          <a:lstStyle/>
          <a:p>
            <a:pPr algn="l"/>
            <a:r>
              <a:rPr lang="ru-RU" sz="3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ahoma" panose="020B0604030504040204" pitchFamily="34" charset="0"/>
              </a:rPr>
              <a:t>1.Соотнесенность всех элементов урока с его главной задачей (целенаправленность урока)</a:t>
            </a:r>
          </a:p>
          <a:p>
            <a:pPr algn="l"/>
            <a:r>
              <a:rPr lang="ru-RU" sz="3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ahoma" panose="020B0604030504040204" pitchFamily="34" charset="0"/>
              </a:rPr>
              <a:t>2.Соразмерность всех элементов урока ,их соподчиненность (целостность урока)</a:t>
            </a:r>
          </a:p>
          <a:p>
            <a:pPr algn="l"/>
            <a:r>
              <a:rPr lang="ru-RU" sz="3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ahoma" panose="020B0604030504040204" pitchFamily="34" charset="0"/>
              </a:rPr>
              <a:t>3.Движение по стадиям усвоения материала ( динамика урока)</a:t>
            </a:r>
          </a:p>
          <a:p>
            <a:pPr algn="l"/>
            <a:r>
              <a:rPr lang="ru-RU" sz="3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ahoma" panose="020B0604030504040204" pitchFamily="34" charset="0"/>
              </a:rPr>
              <a:t>4.Единство и последовательность упражнений ( связность урока)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AA7DF-7D8A-C0FC-7440-E8DB38236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6137B2F-F6D0-0DB5-82F7-9FC67EA39817}"/>
              </a:ext>
            </a:extLst>
          </p:cNvPr>
          <p:cNvGrpSpPr/>
          <p:nvPr/>
        </p:nvGrpSpPr>
        <p:grpSpPr>
          <a:xfrm>
            <a:off x="-433064" y="-905108"/>
            <a:ext cx="21620849" cy="2161222"/>
            <a:chOff x="0" y="0"/>
            <a:chExt cx="28827799" cy="288163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8D8BAC7A-5565-42AF-CC02-C6C109D2F2C1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09E3C96F-19CD-F49E-B224-24E337F96DC5}"/>
              </a:ext>
            </a:extLst>
          </p:cNvPr>
          <p:cNvGrpSpPr/>
          <p:nvPr/>
        </p:nvGrpSpPr>
        <p:grpSpPr>
          <a:xfrm rot="-10800000">
            <a:off x="-1786014" y="9206389"/>
            <a:ext cx="19938682" cy="2161222"/>
            <a:chOff x="0" y="0"/>
            <a:chExt cx="26584910" cy="288163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972143F-C5CE-652A-1A22-1C101389792D}"/>
                </a:ext>
              </a:extLst>
            </p:cNvPr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01476233-D38E-636C-1A48-FD8C41D70CA9}"/>
              </a:ext>
            </a:extLst>
          </p:cNvPr>
          <p:cNvGrpSpPr/>
          <p:nvPr/>
        </p:nvGrpSpPr>
        <p:grpSpPr>
          <a:xfrm>
            <a:off x="-1666424" y="-1442108"/>
            <a:ext cx="21620849" cy="2161222"/>
            <a:chOff x="0" y="0"/>
            <a:chExt cx="28827799" cy="288163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A673E268-506B-CF94-8A6B-303A6579AC37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95476B2B-F768-A47F-67EF-E348F1A6D6B6}"/>
              </a:ext>
            </a:extLst>
          </p:cNvPr>
          <p:cNvGrpSpPr/>
          <p:nvPr/>
        </p:nvGrpSpPr>
        <p:grpSpPr>
          <a:xfrm rot="-10800000">
            <a:off x="-1244383" y="8724533"/>
            <a:ext cx="21620849" cy="2161222"/>
            <a:chOff x="0" y="0"/>
            <a:chExt cx="28827799" cy="2881630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B8ED2EC7-36D2-EE6A-7C10-8ED3A3C3A241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86DB12A8-A91F-9CC8-B44B-B27AEBD32921}"/>
              </a:ext>
            </a:extLst>
          </p:cNvPr>
          <p:cNvGrpSpPr/>
          <p:nvPr/>
        </p:nvGrpSpPr>
        <p:grpSpPr>
          <a:xfrm>
            <a:off x="3801120" y="1084863"/>
            <a:ext cx="9556745" cy="1172527"/>
            <a:chOff x="0" y="0"/>
            <a:chExt cx="11108252" cy="1563370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5EC9EE43-3745-894E-7213-40A16CAD5FB5}"/>
                </a:ext>
              </a:extLst>
            </p:cNvPr>
            <p:cNvSpPr/>
            <p:nvPr/>
          </p:nvSpPr>
          <p:spPr>
            <a:xfrm>
              <a:off x="53641" y="13970"/>
              <a:ext cx="10999479" cy="1536700"/>
            </a:xfrm>
            <a:custGeom>
              <a:avLst/>
              <a:gdLst/>
              <a:ahLst/>
              <a:cxnLst/>
              <a:rect l="l" t="t" r="r" b="b"/>
              <a:pathLst>
                <a:path w="10999479" h="1536700">
                  <a:moveTo>
                    <a:pt x="752471" y="128270"/>
                  </a:moveTo>
                  <a:cubicBezTo>
                    <a:pt x="2924950" y="157480"/>
                    <a:pt x="4358369" y="109220"/>
                    <a:pt x="5624903" y="90170"/>
                  </a:cubicBezTo>
                  <a:cubicBezTo>
                    <a:pt x="7043422" y="69850"/>
                    <a:pt x="9545200" y="0"/>
                    <a:pt x="10138236" y="36830"/>
                  </a:cubicBezTo>
                  <a:cubicBezTo>
                    <a:pt x="10285750" y="46990"/>
                    <a:pt x="10325981" y="50800"/>
                    <a:pt x="10412403" y="74930"/>
                  </a:cubicBezTo>
                  <a:cubicBezTo>
                    <a:pt x="10498827" y="100330"/>
                    <a:pt x="10585248" y="138430"/>
                    <a:pt x="10656770" y="186690"/>
                  </a:cubicBezTo>
                  <a:cubicBezTo>
                    <a:pt x="10729783" y="233680"/>
                    <a:pt x="10796835" y="293370"/>
                    <a:pt x="10847495" y="358140"/>
                  </a:cubicBezTo>
                  <a:cubicBezTo>
                    <a:pt x="10899647" y="421640"/>
                    <a:pt x="10939878" y="497840"/>
                    <a:pt x="10965209" y="572770"/>
                  </a:cubicBezTo>
                  <a:cubicBezTo>
                    <a:pt x="10989049" y="647700"/>
                    <a:pt x="10999480" y="730250"/>
                    <a:pt x="10995009" y="807720"/>
                  </a:cubicBezTo>
                  <a:cubicBezTo>
                    <a:pt x="10989049" y="885190"/>
                    <a:pt x="10968189" y="966470"/>
                    <a:pt x="10935408" y="1038860"/>
                  </a:cubicBezTo>
                  <a:cubicBezTo>
                    <a:pt x="10901138" y="1109980"/>
                    <a:pt x="10850476" y="1181100"/>
                    <a:pt x="10792364" y="1240790"/>
                  </a:cubicBezTo>
                  <a:cubicBezTo>
                    <a:pt x="10732762" y="1300480"/>
                    <a:pt x="10658260" y="1353820"/>
                    <a:pt x="10580779" y="1394460"/>
                  </a:cubicBezTo>
                  <a:cubicBezTo>
                    <a:pt x="10501805" y="1433830"/>
                    <a:pt x="10412403" y="1464310"/>
                    <a:pt x="10323001" y="1482090"/>
                  </a:cubicBezTo>
                  <a:cubicBezTo>
                    <a:pt x="10233599" y="1498600"/>
                    <a:pt x="10136746" y="1502410"/>
                    <a:pt x="10045853" y="1494790"/>
                  </a:cubicBezTo>
                  <a:cubicBezTo>
                    <a:pt x="9954961" y="1485900"/>
                    <a:pt x="9861088" y="1463040"/>
                    <a:pt x="9779136" y="1431290"/>
                  </a:cubicBezTo>
                  <a:cubicBezTo>
                    <a:pt x="9695694" y="1398270"/>
                    <a:pt x="9615232" y="1351280"/>
                    <a:pt x="9548180" y="1297940"/>
                  </a:cubicBezTo>
                  <a:cubicBezTo>
                    <a:pt x="9482619" y="1244600"/>
                    <a:pt x="9423017" y="1178560"/>
                    <a:pt x="9381296" y="1109980"/>
                  </a:cubicBezTo>
                  <a:cubicBezTo>
                    <a:pt x="9338084" y="1041400"/>
                    <a:pt x="9306794" y="962660"/>
                    <a:pt x="9291893" y="886460"/>
                  </a:cubicBezTo>
                  <a:cubicBezTo>
                    <a:pt x="9276993" y="808990"/>
                    <a:pt x="9276993" y="726440"/>
                    <a:pt x="9291893" y="648970"/>
                  </a:cubicBezTo>
                  <a:cubicBezTo>
                    <a:pt x="9306794" y="572770"/>
                    <a:pt x="9338084" y="494030"/>
                    <a:pt x="9381296" y="425450"/>
                  </a:cubicBezTo>
                  <a:cubicBezTo>
                    <a:pt x="9424507" y="356870"/>
                    <a:pt x="9482619" y="290830"/>
                    <a:pt x="9549670" y="237490"/>
                  </a:cubicBezTo>
                  <a:cubicBezTo>
                    <a:pt x="9615232" y="184150"/>
                    <a:pt x="9695694" y="137160"/>
                    <a:pt x="9779136" y="104140"/>
                  </a:cubicBezTo>
                  <a:cubicBezTo>
                    <a:pt x="9861088" y="72390"/>
                    <a:pt x="9954961" y="49530"/>
                    <a:pt x="10045853" y="41910"/>
                  </a:cubicBezTo>
                  <a:cubicBezTo>
                    <a:pt x="10136746" y="33020"/>
                    <a:pt x="10233599" y="36830"/>
                    <a:pt x="10323001" y="54610"/>
                  </a:cubicBezTo>
                  <a:cubicBezTo>
                    <a:pt x="10412403" y="71120"/>
                    <a:pt x="10501805" y="101600"/>
                    <a:pt x="10580779" y="142240"/>
                  </a:cubicBezTo>
                  <a:cubicBezTo>
                    <a:pt x="10658260" y="181610"/>
                    <a:pt x="10732762" y="234950"/>
                    <a:pt x="10792364" y="294640"/>
                  </a:cubicBezTo>
                  <a:cubicBezTo>
                    <a:pt x="10850476" y="354330"/>
                    <a:pt x="10901138" y="425450"/>
                    <a:pt x="10935408" y="497840"/>
                  </a:cubicBezTo>
                  <a:cubicBezTo>
                    <a:pt x="10968189" y="570230"/>
                    <a:pt x="10989049" y="650240"/>
                    <a:pt x="10995009" y="728980"/>
                  </a:cubicBezTo>
                  <a:cubicBezTo>
                    <a:pt x="10999480" y="806450"/>
                    <a:pt x="10989049" y="889000"/>
                    <a:pt x="10965209" y="963930"/>
                  </a:cubicBezTo>
                  <a:cubicBezTo>
                    <a:pt x="10939878" y="1038860"/>
                    <a:pt x="10899647" y="1113790"/>
                    <a:pt x="10847495" y="1178560"/>
                  </a:cubicBezTo>
                  <a:cubicBezTo>
                    <a:pt x="10796835" y="1242060"/>
                    <a:pt x="10729783" y="1303020"/>
                    <a:pt x="10656770" y="1350010"/>
                  </a:cubicBezTo>
                  <a:cubicBezTo>
                    <a:pt x="10585248" y="1397000"/>
                    <a:pt x="10498827" y="1435100"/>
                    <a:pt x="10412403" y="1460500"/>
                  </a:cubicBezTo>
                  <a:cubicBezTo>
                    <a:pt x="10325981" y="1484630"/>
                    <a:pt x="10285750" y="1489710"/>
                    <a:pt x="10138236" y="1498600"/>
                  </a:cubicBezTo>
                  <a:cubicBezTo>
                    <a:pt x="9545200" y="1536700"/>
                    <a:pt x="7043422" y="1465580"/>
                    <a:pt x="5624903" y="1445260"/>
                  </a:cubicBezTo>
                  <a:cubicBezTo>
                    <a:pt x="4358369" y="1426210"/>
                    <a:pt x="2924950" y="1377950"/>
                    <a:pt x="2029436" y="1379220"/>
                  </a:cubicBezTo>
                  <a:cubicBezTo>
                    <a:pt x="1496001" y="1380490"/>
                    <a:pt x="983427" y="1417320"/>
                    <a:pt x="752471" y="1407160"/>
                  </a:cubicBezTo>
                  <a:cubicBezTo>
                    <a:pt x="664559" y="1404620"/>
                    <a:pt x="630288" y="1400810"/>
                    <a:pt x="572176" y="1389380"/>
                  </a:cubicBezTo>
                  <a:cubicBezTo>
                    <a:pt x="514064" y="1376680"/>
                    <a:pt x="455953" y="1357630"/>
                    <a:pt x="402311" y="1334770"/>
                  </a:cubicBezTo>
                  <a:cubicBezTo>
                    <a:pt x="350160" y="1310640"/>
                    <a:pt x="299499" y="1280160"/>
                    <a:pt x="253307" y="1247140"/>
                  </a:cubicBezTo>
                  <a:cubicBezTo>
                    <a:pt x="208606" y="1212850"/>
                    <a:pt x="168375" y="1173480"/>
                    <a:pt x="134104" y="1131570"/>
                  </a:cubicBezTo>
                  <a:cubicBezTo>
                    <a:pt x="99833" y="1089660"/>
                    <a:pt x="71522" y="1042670"/>
                    <a:pt x="49172" y="994410"/>
                  </a:cubicBezTo>
                  <a:cubicBezTo>
                    <a:pt x="28311" y="947420"/>
                    <a:pt x="13411" y="895350"/>
                    <a:pt x="5961" y="844550"/>
                  </a:cubicBezTo>
                  <a:cubicBezTo>
                    <a:pt x="0" y="793750"/>
                    <a:pt x="0" y="741680"/>
                    <a:pt x="5961" y="690880"/>
                  </a:cubicBezTo>
                  <a:cubicBezTo>
                    <a:pt x="13411" y="640080"/>
                    <a:pt x="28311" y="588010"/>
                    <a:pt x="49172" y="541020"/>
                  </a:cubicBezTo>
                  <a:cubicBezTo>
                    <a:pt x="71522" y="492760"/>
                    <a:pt x="99833" y="445770"/>
                    <a:pt x="134104" y="403860"/>
                  </a:cubicBezTo>
                  <a:cubicBezTo>
                    <a:pt x="168375" y="361950"/>
                    <a:pt x="208606" y="322580"/>
                    <a:pt x="253307" y="288290"/>
                  </a:cubicBezTo>
                  <a:cubicBezTo>
                    <a:pt x="299499" y="255270"/>
                    <a:pt x="350160" y="224790"/>
                    <a:pt x="402311" y="200660"/>
                  </a:cubicBezTo>
                  <a:cubicBezTo>
                    <a:pt x="455953" y="177800"/>
                    <a:pt x="514064" y="158750"/>
                    <a:pt x="572176" y="146050"/>
                  </a:cubicBezTo>
                  <a:cubicBezTo>
                    <a:pt x="630288" y="134620"/>
                    <a:pt x="752471" y="128270"/>
                    <a:pt x="752471" y="12827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35" name="Freeform 35">
            <a:extLst>
              <a:ext uri="{FF2B5EF4-FFF2-40B4-BE49-F238E27FC236}">
                <a16:creationId xmlns:a16="http://schemas.microsoft.com/office/drawing/2014/main" id="{4E2E5D8D-CE5F-EC6C-8F8C-48DD0A9D96D3}"/>
              </a:ext>
            </a:extLst>
          </p:cNvPr>
          <p:cNvSpPr/>
          <p:nvPr/>
        </p:nvSpPr>
        <p:spPr>
          <a:xfrm rot="-1433925">
            <a:off x="13991952" y="2087045"/>
            <a:ext cx="3303838" cy="1956571"/>
          </a:xfrm>
          <a:custGeom>
            <a:avLst/>
            <a:gdLst/>
            <a:ahLst/>
            <a:cxnLst/>
            <a:rect l="l" t="t" r="r" b="b"/>
            <a:pathLst>
              <a:path w="3070076" h="2109979">
                <a:moveTo>
                  <a:pt x="0" y="0"/>
                </a:moveTo>
                <a:lnTo>
                  <a:pt x="3070076" y="0"/>
                </a:lnTo>
                <a:lnTo>
                  <a:pt x="3070076" y="2109980"/>
                </a:lnTo>
                <a:lnTo>
                  <a:pt x="0" y="21099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579A4057-44B7-6BFE-485F-A5EBEBBE66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7446" y="-4923"/>
            <a:ext cx="10677193" cy="2370501"/>
          </a:xfrm>
        </p:spPr>
        <p:txBody>
          <a:bodyPr>
            <a:normAutofit/>
          </a:bodyPr>
          <a:lstStyle/>
          <a:p>
            <a:r>
              <a:rPr lang="ru-RU" dirty="0">
                <a:latin typeface="Lora Bold" panose="020B0604020202020204" charset="-52"/>
              </a:rPr>
              <a:t>Логические шаги для составления тематического плана серии уроков</a:t>
            </a:r>
          </a:p>
        </p:txBody>
      </p:sp>
      <p:sp>
        <p:nvSpPr>
          <p:cNvPr id="17" name="Подзаголовок 16">
            <a:extLst>
              <a:ext uri="{FF2B5EF4-FFF2-40B4-BE49-F238E27FC236}">
                <a16:creationId xmlns:a16="http://schemas.microsoft.com/office/drawing/2014/main" id="{D5553AFC-E5A9-B608-1465-394CD5503F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740" y="1782413"/>
            <a:ext cx="16649225" cy="7446836"/>
          </a:xfrm>
        </p:spPr>
        <p:txBody>
          <a:bodyPr>
            <a:no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 Сложность темы: да / нет.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2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Необходимость разбить тему на подтемы: да / нет.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3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Объём учебного материала: оставить / сократить / дополнить.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4.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Размещение упражнений в логической последовательности.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5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 Количество упражнений в зависимости от условий обучения: добавить/ исключить.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6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Взаимосвязь различных видов речевой деятельности: аудирование / говорение / чтение / письмо.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7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Включение учебного материала для повторения в зависимости от успешности его усвоения в данном классе: включить / нет необходимости.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8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Объём домашнего задания: наличие дифференцированных и индивидуальных заданий.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9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Оснащение урока: необходимо / нет.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10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Объекты учёта и контроля: контроль домашнего задания / устный контроль / письменный контроль.</a:t>
            </a:r>
          </a:p>
          <a:p>
            <a:pPr algn="l"/>
            <a:endParaRPr lang="ru-RU" sz="3600" b="1" dirty="0">
              <a:solidFill>
                <a:schemeClr val="tx1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941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4FC3DB-BD67-9FEB-B8C2-FFA625CB1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C8A5DDA-E486-95AF-5D3E-BE6AF0AE3D19}"/>
              </a:ext>
            </a:extLst>
          </p:cNvPr>
          <p:cNvSpPr/>
          <p:nvPr/>
        </p:nvSpPr>
        <p:spPr>
          <a:xfrm rot="4703618">
            <a:off x="4124070" y="-2049220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7EA2DA0-6D7A-876E-0532-314D34E66D6C}"/>
              </a:ext>
            </a:extLst>
          </p:cNvPr>
          <p:cNvSpPr/>
          <p:nvPr/>
        </p:nvSpPr>
        <p:spPr>
          <a:xfrm>
            <a:off x="-108595" y="7859277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DEFE3606-0653-8A99-C933-9E0982C78CC9}"/>
              </a:ext>
            </a:extLst>
          </p:cNvPr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0022CBC-24DE-27DD-5F88-5F2DA8CBDC4A}"/>
              </a:ext>
            </a:extLst>
          </p:cNvPr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8D93925F-4BBC-F989-5862-830CFE030B27}"/>
              </a:ext>
            </a:extLst>
          </p:cNvPr>
          <p:cNvGrpSpPr/>
          <p:nvPr/>
        </p:nvGrpSpPr>
        <p:grpSpPr>
          <a:xfrm>
            <a:off x="5357786" y="214278"/>
            <a:ext cx="9251632" cy="1158240"/>
            <a:chOff x="0" y="0"/>
            <a:chExt cx="12335510" cy="154432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A09E3CE-7055-3A4D-4F04-AF4C37FC810D}"/>
                </a:ext>
              </a:extLst>
            </p:cNvPr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11970E99-61AD-EF53-7FE1-A09B4BE0B6E7}"/>
              </a:ext>
            </a:extLst>
          </p:cNvPr>
          <p:cNvGrpSpPr/>
          <p:nvPr/>
        </p:nvGrpSpPr>
        <p:grpSpPr>
          <a:xfrm>
            <a:off x="2824015" y="6794824"/>
            <a:ext cx="13329366" cy="1366126"/>
            <a:chOff x="0" y="0"/>
            <a:chExt cx="17772487" cy="1821501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B7E467B-CAEF-58D5-74DE-A2FC6CC2FF2D}"/>
                </a:ext>
              </a:extLst>
            </p:cNvPr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>
            <a:extLst>
              <a:ext uri="{FF2B5EF4-FFF2-40B4-BE49-F238E27FC236}">
                <a16:creationId xmlns:a16="http://schemas.microsoft.com/office/drawing/2014/main" id="{4669EA07-9708-51CA-9280-BB7D0CB3A564}"/>
              </a:ext>
            </a:extLst>
          </p:cNvPr>
          <p:cNvSpPr txBox="1"/>
          <p:nvPr/>
        </p:nvSpPr>
        <p:spPr>
          <a:xfrm>
            <a:off x="2558657" y="1160062"/>
            <a:ext cx="13753528" cy="8936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85800" indent="-685800">
              <a:lnSpc>
                <a:spcPts val="7840"/>
              </a:lnSpc>
              <a:buFont typeface="Arial" panose="020B0604020202020204" pitchFamily="34" charset="0"/>
              <a:buChar char="•"/>
            </a:pP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Целостность урока иностранного языка - </a:t>
            </a:r>
            <a:r>
              <a:rPr lang="ru-RU" sz="5600" b="1" dirty="0">
                <a:solidFill>
                  <a:srgbClr val="202F5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Lora Bold"/>
                <a:sym typeface="Lora Bold"/>
              </a:rPr>
              <a:t>это соразмерное соотношение элементов, являющееся оптимальным для достижения основной практической задачи урока,</a:t>
            </a:r>
            <a:r>
              <a:rPr lang="en-US" sz="5600" b="1" dirty="0">
                <a:solidFill>
                  <a:srgbClr val="202F5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Lora Bold"/>
                <a:sym typeface="Lora Bold"/>
              </a:rPr>
              <a:t> </a:t>
            </a:r>
            <a:r>
              <a:rPr lang="ru-RU" sz="5600" b="1" dirty="0">
                <a:solidFill>
                  <a:srgbClr val="202F5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Lora Bold"/>
                <a:sym typeface="Lora Bold"/>
              </a:rPr>
              <a:t>которая может быть достигнута только тогда ,когда точно определены структурные единицы урока</a:t>
            </a:r>
            <a:endParaRPr lang="ru-RU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  <a:p>
            <a:pPr>
              <a:lnSpc>
                <a:spcPts val="7840"/>
              </a:lnSpc>
            </a:pPr>
            <a:endParaRPr lang="en-US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</p:spTree>
    <p:extLst>
      <p:ext uri="{BB962C8B-B14F-4D97-AF65-F5344CB8AC3E}">
        <p14:creationId xmlns:p14="http://schemas.microsoft.com/office/powerpoint/2010/main" val="2759507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B8A669-E16F-5A67-91C3-DB950E101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1FA81A6-4E2B-AFF5-60E7-5F9FA6678F5D}"/>
              </a:ext>
            </a:extLst>
          </p:cNvPr>
          <p:cNvSpPr/>
          <p:nvPr/>
        </p:nvSpPr>
        <p:spPr>
          <a:xfrm rot="4703618">
            <a:off x="4124070" y="-2049220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B17D5EA-27E0-1991-48D9-6D29965BB161}"/>
              </a:ext>
            </a:extLst>
          </p:cNvPr>
          <p:cNvSpPr/>
          <p:nvPr/>
        </p:nvSpPr>
        <p:spPr>
          <a:xfrm>
            <a:off x="0" y="7000888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0EFF9739-796A-827F-93D1-1AFE125DA459}"/>
              </a:ext>
            </a:extLst>
          </p:cNvPr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3DA59CB-7708-5053-0146-36F382D83302}"/>
              </a:ext>
            </a:extLst>
          </p:cNvPr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501F8BB-3E9B-43E6-2697-3AFBA5D22F41}"/>
              </a:ext>
            </a:extLst>
          </p:cNvPr>
          <p:cNvGrpSpPr/>
          <p:nvPr/>
        </p:nvGrpSpPr>
        <p:grpSpPr>
          <a:xfrm>
            <a:off x="5357786" y="214278"/>
            <a:ext cx="9251632" cy="1158240"/>
            <a:chOff x="0" y="0"/>
            <a:chExt cx="12335510" cy="154432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51E51163-D94A-4575-7265-2042F5EEEFEE}"/>
                </a:ext>
              </a:extLst>
            </p:cNvPr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BA49FA79-9AC4-4643-865A-0517287AB9D5}"/>
              </a:ext>
            </a:extLst>
          </p:cNvPr>
          <p:cNvGrpSpPr/>
          <p:nvPr/>
        </p:nvGrpSpPr>
        <p:grpSpPr>
          <a:xfrm>
            <a:off x="2824015" y="6794824"/>
            <a:ext cx="13329366" cy="1366126"/>
            <a:chOff x="0" y="0"/>
            <a:chExt cx="17772487" cy="1821501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5C334D5-1099-8EA9-9B22-B0BC526431CA}"/>
                </a:ext>
              </a:extLst>
            </p:cNvPr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>
            <a:extLst>
              <a:ext uri="{FF2B5EF4-FFF2-40B4-BE49-F238E27FC236}">
                <a16:creationId xmlns:a16="http://schemas.microsoft.com/office/drawing/2014/main" id="{CC37A778-1C2E-2E40-D857-F2005F3B6FA6}"/>
              </a:ext>
            </a:extLst>
          </p:cNvPr>
          <p:cNvSpPr txBox="1"/>
          <p:nvPr/>
        </p:nvSpPr>
        <p:spPr>
          <a:xfrm>
            <a:off x="2558657" y="1160062"/>
            <a:ext cx="13753528" cy="79169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40"/>
              </a:lnSpc>
            </a:pPr>
            <a:r>
              <a:rPr lang="ru-RU" sz="5600" b="1" dirty="0">
                <a:solidFill>
                  <a:srgbClr val="202F5A"/>
                </a:solidFill>
                <a:latin typeface="Lora Bold"/>
                <a:ea typeface="Lora Bold"/>
                <a:cs typeface="Lora Bold"/>
                <a:sym typeface="Lora Bold"/>
              </a:rPr>
              <a:t>Динамика урока </a:t>
            </a:r>
            <a:r>
              <a:rPr lang="ru-RU" sz="5600" b="1" dirty="0">
                <a:solidFill>
                  <a:srgbClr val="202F5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Lora Bold"/>
                <a:sym typeface="Lora Bold"/>
              </a:rPr>
              <a:t>зависит от правильной последовательности упражнений и блоков упражнений. </a:t>
            </a:r>
          </a:p>
          <a:p>
            <a:pPr>
              <a:lnSpc>
                <a:spcPts val="7840"/>
              </a:lnSpc>
            </a:pPr>
            <a:r>
              <a:rPr lang="ru-RU" sz="5600" b="1" dirty="0">
                <a:solidFill>
                  <a:srgbClr val="202F5A"/>
                </a:solidFill>
                <a:latin typeface="Lora Bold" charset="-52"/>
                <a:ea typeface="Lora Bold"/>
                <a:cs typeface="Lora Bold"/>
                <a:sym typeface="Lora Bold"/>
              </a:rPr>
              <a:t>Динамика урока будет обеспечена:</a:t>
            </a:r>
          </a:p>
          <a:p>
            <a:pPr>
              <a:lnSpc>
                <a:spcPts val="7840"/>
              </a:lnSpc>
            </a:pPr>
            <a:r>
              <a:rPr lang="ru-RU" sz="5600" b="1" dirty="0">
                <a:solidFill>
                  <a:srgbClr val="202F5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Lora Bold"/>
                <a:sym typeface="Lora Bold"/>
              </a:rPr>
              <a:t>-правильно определить необходимую последовательность упражнений</a:t>
            </a:r>
          </a:p>
          <a:p>
            <a:pPr>
              <a:lnSpc>
                <a:spcPts val="7840"/>
              </a:lnSpc>
            </a:pPr>
            <a:r>
              <a:rPr lang="ru-RU" sz="5600" b="1" dirty="0">
                <a:solidFill>
                  <a:srgbClr val="202F5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Lora Bold"/>
                <a:sym typeface="Lora Bold"/>
              </a:rPr>
              <a:t>-своевременно обеспечить переход от одного упражнения к другому.</a:t>
            </a:r>
            <a:endParaRPr lang="en-US" sz="5600" b="1" dirty="0">
              <a:solidFill>
                <a:srgbClr val="202F5A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  <a:cs typeface="Lora Bold"/>
              <a:sym typeface="Lora Bold"/>
            </a:endParaRPr>
          </a:p>
        </p:txBody>
      </p:sp>
    </p:spTree>
    <p:extLst>
      <p:ext uri="{BB962C8B-B14F-4D97-AF65-F5344CB8AC3E}">
        <p14:creationId xmlns:p14="http://schemas.microsoft.com/office/powerpoint/2010/main" val="2577753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338300" y="3802150"/>
            <a:ext cx="11269028" cy="8242935"/>
            <a:chOff x="0" y="0"/>
            <a:chExt cx="15025370" cy="10990580"/>
          </a:xfrm>
        </p:grpSpPr>
        <p:sp>
          <p:nvSpPr>
            <p:cNvPr id="3" name="Freeform 3"/>
            <p:cNvSpPr/>
            <p:nvPr/>
          </p:nvSpPr>
          <p:spPr>
            <a:xfrm>
              <a:off x="50800" y="50800"/>
              <a:ext cx="14973300" cy="10888980"/>
            </a:xfrm>
            <a:custGeom>
              <a:avLst/>
              <a:gdLst/>
              <a:ahLst/>
              <a:cxnLst/>
              <a:rect l="l" t="t" r="r" b="b"/>
              <a:pathLst>
                <a:path w="14973300" h="10888980">
                  <a:moveTo>
                    <a:pt x="0" y="9508490"/>
                  </a:moveTo>
                  <a:cubicBezTo>
                    <a:pt x="104140" y="8591550"/>
                    <a:pt x="152400" y="8371840"/>
                    <a:pt x="173990" y="8140700"/>
                  </a:cubicBezTo>
                  <a:cubicBezTo>
                    <a:pt x="196850" y="7900670"/>
                    <a:pt x="193040" y="7674610"/>
                    <a:pt x="205740" y="7405370"/>
                  </a:cubicBezTo>
                  <a:cubicBezTo>
                    <a:pt x="219710" y="7078980"/>
                    <a:pt x="245110" y="6681470"/>
                    <a:pt x="256540" y="6319520"/>
                  </a:cubicBezTo>
                  <a:cubicBezTo>
                    <a:pt x="267970" y="5958840"/>
                    <a:pt x="269240" y="5596890"/>
                    <a:pt x="273050" y="5238750"/>
                  </a:cubicBezTo>
                  <a:cubicBezTo>
                    <a:pt x="276860" y="4884420"/>
                    <a:pt x="283210" y="4527550"/>
                    <a:pt x="280670" y="4182110"/>
                  </a:cubicBezTo>
                  <a:cubicBezTo>
                    <a:pt x="279400" y="3846830"/>
                    <a:pt x="274320" y="3512820"/>
                    <a:pt x="265430" y="3194050"/>
                  </a:cubicBezTo>
                  <a:cubicBezTo>
                    <a:pt x="256540" y="2898140"/>
                    <a:pt x="241300" y="2613660"/>
                    <a:pt x="232410" y="2334260"/>
                  </a:cubicBezTo>
                  <a:cubicBezTo>
                    <a:pt x="223520" y="2071370"/>
                    <a:pt x="218440" y="1819910"/>
                    <a:pt x="213360" y="1563370"/>
                  </a:cubicBezTo>
                  <a:cubicBezTo>
                    <a:pt x="208280" y="1309370"/>
                    <a:pt x="205740" y="944880"/>
                    <a:pt x="203200" y="803910"/>
                  </a:cubicBezTo>
                  <a:cubicBezTo>
                    <a:pt x="203200" y="749300"/>
                    <a:pt x="201930" y="690880"/>
                    <a:pt x="201930" y="690880"/>
                  </a:cubicBezTo>
                  <a:cubicBezTo>
                    <a:pt x="201930" y="688340"/>
                    <a:pt x="208280" y="635000"/>
                    <a:pt x="212090" y="607060"/>
                  </a:cubicBezTo>
                  <a:cubicBezTo>
                    <a:pt x="214630" y="579120"/>
                    <a:pt x="220980" y="525780"/>
                    <a:pt x="222250" y="524510"/>
                  </a:cubicBezTo>
                  <a:cubicBezTo>
                    <a:pt x="222250" y="523240"/>
                    <a:pt x="241300" y="472440"/>
                    <a:pt x="251460" y="445770"/>
                  </a:cubicBezTo>
                  <a:cubicBezTo>
                    <a:pt x="261620" y="420370"/>
                    <a:pt x="280670" y="368300"/>
                    <a:pt x="280670" y="368300"/>
                  </a:cubicBezTo>
                  <a:cubicBezTo>
                    <a:pt x="280670" y="367030"/>
                    <a:pt x="312420" y="321310"/>
                    <a:pt x="327660" y="298450"/>
                  </a:cubicBezTo>
                  <a:cubicBezTo>
                    <a:pt x="344170" y="275590"/>
                    <a:pt x="374650" y="231140"/>
                    <a:pt x="375920" y="229870"/>
                  </a:cubicBezTo>
                  <a:cubicBezTo>
                    <a:pt x="375920" y="228600"/>
                    <a:pt x="416560" y="193040"/>
                    <a:pt x="438150" y="173990"/>
                  </a:cubicBezTo>
                  <a:cubicBezTo>
                    <a:pt x="458470" y="156210"/>
                    <a:pt x="499110" y="119380"/>
                    <a:pt x="500380" y="118110"/>
                  </a:cubicBezTo>
                  <a:cubicBezTo>
                    <a:pt x="501650" y="118110"/>
                    <a:pt x="549910" y="92710"/>
                    <a:pt x="574040" y="80010"/>
                  </a:cubicBezTo>
                  <a:cubicBezTo>
                    <a:pt x="599440" y="67310"/>
                    <a:pt x="647700" y="40640"/>
                    <a:pt x="648970" y="40640"/>
                  </a:cubicBezTo>
                  <a:cubicBezTo>
                    <a:pt x="648970" y="40640"/>
                    <a:pt x="702310" y="26670"/>
                    <a:pt x="728980" y="20320"/>
                  </a:cubicBezTo>
                  <a:cubicBezTo>
                    <a:pt x="756920" y="13970"/>
                    <a:pt x="808990" y="0"/>
                    <a:pt x="810260" y="0"/>
                  </a:cubicBezTo>
                  <a:cubicBezTo>
                    <a:pt x="811530" y="0"/>
                    <a:pt x="866140" y="0"/>
                    <a:pt x="894080" y="0"/>
                  </a:cubicBezTo>
                  <a:cubicBezTo>
                    <a:pt x="922020" y="0"/>
                    <a:pt x="976630" y="0"/>
                    <a:pt x="977900" y="0"/>
                  </a:cubicBezTo>
                  <a:cubicBezTo>
                    <a:pt x="979170" y="0"/>
                    <a:pt x="1032510" y="12700"/>
                    <a:pt x="1059180" y="20320"/>
                  </a:cubicBezTo>
                  <a:cubicBezTo>
                    <a:pt x="1085850" y="26670"/>
                    <a:pt x="1139190" y="39370"/>
                    <a:pt x="1140460" y="39370"/>
                  </a:cubicBezTo>
                  <a:cubicBezTo>
                    <a:pt x="1141730" y="40640"/>
                    <a:pt x="1189990" y="66040"/>
                    <a:pt x="1214120" y="78740"/>
                  </a:cubicBezTo>
                  <a:cubicBezTo>
                    <a:pt x="1239520" y="91440"/>
                    <a:pt x="1287780" y="116840"/>
                    <a:pt x="1289050" y="116840"/>
                  </a:cubicBezTo>
                  <a:cubicBezTo>
                    <a:pt x="1290320" y="118110"/>
                    <a:pt x="1330960" y="153670"/>
                    <a:pt x="1351280" y="172720"/>
                  </a:cubicBezTo>
                  <a:cubicBezTo>
                    <a:pt x="1372870" y="190500"/>
                    <a:pt x="1413510" y="227330"/>
                    <a:pt x="1414780" y="227330"/>
                  </a:cubicBezTo>
                  <a:cubicBezTo>
                    <a:pt x="1414780" y="228600"/>
                    <a:pt x="1446530" y="273050"/>
                    <a:pt x="1461770" y="295910"/>
                  </a:cubicBezTo>
                  <a:cubicBezTo>
                    <a:pt x="1478280" y="320040"/>
                    <a:pt x="1508760" y="364490"/>
                    <a:pt x="1510030" y="365760"/>
                  </a:cubicBezTo>
                  <a:cubicBezTo>
                    <a:pt x="1510030" y="365760"/>
                    <a:pt x="1529080" y="417830"/>
                    <a:pt x="1539240" y="443230"/>
                  </a:cubicBezTo>
                  <a:cubicBezTo>
                    <a:pt x="1549400" y="469900"/>
                    <a:pt x="1568450" y="520700"/>
                    <a:pt x="1569720" y="521970"/>
                  </a:cubicBezTo>
                  <a:cubicBezTo>
                    <a:pt x="1569720" y="523240"/>
                    <a:pt x="1576070" y="576580"/>
                    <a:pt x="1579880" y="604520"/>
                  </a:cubicBezTo>
                  <a:cubicBezTo>
                    <a:pt x="1582420" y="632460"/>
                    <a:pt x="1590040" y="685800"/>
                    <a:pt x="1590040" y="687070"/>
                  </a:cubicBezTo>
                  <a:cubicBezTo>
                    <a:pt x="1590040" y="689610"/>
                    <a:pt x="2045970" y="1074420"/>
                    <a:pt x="2167890" y="1193800"/>
                  </a:cubicBezTo>
                  <a:cubicBezTo>
                    <a:pt x="2230120" y="1254760"/>
                    <a:pt x="2250440" y="1314450"/>
                    <a:pt x="2298700" y="1337310"/>
                  </a:cubicBezTo>
                  <a:cubicBezTo>
                    <a:pt x="2338070" y="1356360"/>
                    <a:pt x="2367280" y="1337310"/>
                    <a:pt x="2428240" y="1346200"/>
                  </a:cubicBezTo>
                  <a:cubicBezTo>
                    <a:pt x="2579370" y="1365250"/>
                    <a:pt x="2967990" y="1437640"/>
                    <a:pt x="3219450" y="1501140"/>
                  </a:cubicBezTo>
                  <a:cubicBezTo>
                    <a:pt x="3451860" y="1560830"/>
                    <a:pt x="3656330" y="1615440"/>
                    <a:pt x="3884930" y="1708150"/>
                  </a:cubicBezTo>
                  <a:cubicBezTo>
                    <a:pt x="4144010" y="1813560"/>
                    <a:pt x="4471670" y="1949450"/>
                    <a:pt x="4690110" y="2119630"/>
                  </a:cubicBezTo>
                  <a:cubicBezTo>
                    <a:pt x="4880610" y="2266950"/>
                    <a:pt x="5020310" y="2438400"/>
                    <a:pt x="5148580" y="2639060"/>
                  </a:cubicBezTo>
                  <a:cubicBezTo>
                    <a:pt x="5289550" y="2857500"/>
                    <a:pt x="5341620" y="3161030"/>
                    <a:pt x="5482590" y="3395980"/>
                  </a:cubicBezTo>
                  <a:cubicBezTo>
                    <a:pt x="5623560" y="3629660"/>
                    <a:pt x="5775960" y="3897630"/>
                    <a:pt x="5991860" y="4043680"/>
                  </a:cubicBezTo>
                  <a:cubicBezTo>
                    <a:pt x="6205220" y="4189730"/>
                    <a:pt x="6513830" y="4234180"/>
                    <a:pt x="6767830" y="4274820"/>
                  </a:cubicBezTo>
                  <a:cubicBezTo>
                    <a:pt x="7002780" y="4311650"/>
                    <a:pt x="7226300" y="4291330"/>
                    <a:pt x="7458710" y="4292600"/>
                  </a:cubicBezTo>
                  <a:cubicBezTo>
                    <a:pt x="7694930" y="4292600"/>
                    <a:pt x="7932420" y="4245610"/>
                    <a:pt x="8172450" y="4278630"/>
                  </a:cubicBezTo>
                  <a:cubicBezTo>
                    <a:pt x="8426450" y="4315460"/>
                    <a:pt x="8708390" y="4385310"/>
                    <a:pt x="8943340" y="4516120"/>
                  </a:cubicBezTo>
                  <a:cubicBezTo>
                    <a:pt x="9187180" y="4653280"/>
                    <a:pt x="9432290" y="4883150"/>
                    <a:pt x="9599930" y="5097780"/>
                  </a:cubicBezTo>
                  <a:cubicBezTo>
                    <a:pt x="9751060" y="5290820"/>
                    <a:pt x="9841230" y="5496560"/>
                    <a:pt x="9927590" y="5725160"/>
                  </a:cubicBezTo>
                  <a:cubicBezTo>
                    <a:pt x="10022840" y="5974080"/>
                    <a:pt x="10048240" y="6283960"/>
                    <a:pt x="10130790" y="6541770"/>
                  </a:cubicBezTo>
                  <a:cubicBezTo>
                    <a:pt x="10206990" y="6779261"/>
                    <a:pt x="10255250" y="7039611"/>
                    <a:pt x="10396220" y="7217411"/>
                  </a:cubicBezTo>
                  <a:cubicBezTo>
                    <a:pt x="10532110" y="7388861"/>
                    <a:pt x="10750550" y="7515861"/>
                    <a:pt x="10951210" y="7600950"/>
                  </a:cubicBezTo>
                  <a:cubicBezTo>
                    <a:pt x="11145520" y="7683500"/>
                    <a:pt x="11349990" y="7686040"/>
                    <a:pt x="11581130" y="7726680"/>
                  </a:cubicBezTo>
                  <a:cubicBezTo>
                    <a:pt x="11861800" y="7774940"/>
                    <a:pt x="12225020" y="7807961"/>
                    <a:pt x="12515850" y="7865111"/>
                  </a:cubicBezTo>
                  <a:cubicBezTo>
                    <a:pt x="12774930" y="7915911"/>
                    <a:pt x="13021311" y="7936230"/>
                    <a:pt x="13246100" y="8044180"/>
                  </a:cubicBezTo>
                  <a:cubicBezTo>
                    <a:pt x="13477239" y="8153400"/>
                    <a:pt x="13702030" y="8342630"/>
                    <a:pt x="13877289" y="8525511"/>
                  </a:cubicBezTo>
                  <a:cubicBezTo>
                    <a:pt x="14041120" y="8695690"/>
                    <a:pt x="14131289" y="8874761"/>
                    <a:pt x="14277339" y="9095740"/>
                  </a:cubicBezTo>
                  <a:cubicBezTo>
                    <a:pt x="14470380" y="9389111"/>
                    <a:pt x="14973300" y="9888220"/>
                    <a:pt x="14922500" y="10139680"/>
                  </a:cubicBezTo>
                  <a:cubicBezTo>
                    <a:pt x="14884400" y="10327640"/>
                    <a:pt x="14571980" y="10464800"/>
                    <a:pt x="14354811" y="10539730"/>
                  </a:cubicBezTo>
                  <a:cubicBezTo>
                    <a:pt x="14119861" y="10619740"/>
                    <a:pt x="13789661" y="10587990"/>
                    <a:pt x="13550900" y="10574020"/>
                  </a:cubicBezTo>
                  <a:cubicBezTo>
                    <a:pt x="13356589" y="10561320"/>
                    <a:pt x="13065761" y="10464800"/>
                    <a:pt x="13027661" y="10488930"/>
                  </a:cubicBezTo>
                  <a:cubicBezTo>
                    <a:pt x="13020039" y="10492740"/>
                    <a:pt x="13023850" y="10501630"/>
                    <a:pt x="13020039" y="10509250"/>
                  </a:cubicBezTo>
                  <a:cubicBezTo>
                    <a:pt x="13016230" y="10518140"/>
                    <a:pt x="13006070" y="10525761"/>
                    <a:pt x="12998450" y="10537190"/>
                  </a:cubicBezTo>
                  <a:cubicBezTo>
                    <a:pt x="12988289" y="10553700"/>
                    <a:pt x="12965430" y="10596880"/>
                    <a:pt x="12965430" y="10598150"/>
                  </a:cubicBezTo>
                  <a:cubicBezTo>
                    <a:pt x="12964161" y="10598150"/>
                    <a:pt x="12912090" y="10654030"/>
                    <a:pt x="12907010" y="10660380"/>
                  </a:cubicBezTo>
                  <a:cubicBezTo>
                    <a:pt x="12907010" y="10660380"/>
                    <a:pt x="12907010" y="10660380"/>
                    <a:pt x="12905740" y="10661650"/>
                  </a:cubicBezTo>
                  <a:cubicBezTo>
                    <a:pt x="12903200" y="10665461"/>
                    <a:pt x="12890500" y="10684511"/>
                    <a:pt x="12882880" y="10692130"/>
                  </a:cubicBezTo>
                  <a:cubicBezTo>
                    <a:pt x="12877800" y="10697211"/>
                    <a:pt x="12872720" y="10698480"/>
                    <a:pt x="12867640" y="10702290"/>
                  </a:cubicBezTo>
                  <a:cubicBezTo>
                    <a:pt x="12861290" y="10707370"/>
                    <a:pt x="12849860" y="10722611"/>
                    <a:pt x="12848590" y="10722611"/>
                  </a:cubicBezTo>
                  <a:cubicBezTo>
                    <a:pt x="12848590" y="10722611"/>
                    <a:pt x="12801600" y="10753090"/>
                    <a:pt x="12777470" y="10769600"/>
                  </a:cubicBezTo>
                  <a:cubicBezTo>
                    <a:pt x="12753340" y="10784840"/>
                    <a:pt x="12707620" y="10815320"/>
                    <a:pt x="12706350" y="10815320"/>
                  </a:cubicBezTo>
                  <a:cubicBezTo>
                    <a:pt x="12706350" y="10815320"/>
                    <a:pt x="12701270" y="10817861"/>
                    <a:pt x="12698730" y="10817861"/>
                  </a:cubicBezTo>
                  <a:cubicBezTo>
                    <a:pt x="12697460" y="10819130"/>
                    <a:pt x="12696190" y="10820400"/>
                    <a:pt x="12693650" y="10821670"/>
                  </a:cubicBezTo>
                  <a:cubicBezTo>
                    <a:pt x="12689840" y="10824211"/>
                    <a:pt x="12679680" y="10825480"/>
                    <a:pt x="12670790" y="10828020"/>
                  </a:cubicBezTo>
                  <a:cubicBezTo>
                    <a:pt x="12658090" y="10831830"/>
                    <a:pt x="12642850" y="10838180"/>
                    <a:pt x="12625070" y="10844530"/>
                  </a:cubicBezTo>
                  <a:cubicBezTo>
                    <a:pt x="12602210" y="10852150"/>
                    <a:pt x="12546330" y="10872470"/>
                    <a:pt x="12545060" y="10872470"/>
                  </a:cubicBezTo>
                  <a:cubicBezTo>
                    <a:pt x="12543790" y="10872470"/>
                    <a:pt x="12513310" y="10873740"/>
                    <a:pt x="12500610" y="10876280"/>
                  </a:cubicBezTo>
                  <a:cubicBezTo>
                    <a:pt x="12490450" y="10878820"/>
                    <a:pt x="12482830" y="10882630"/>
                    <a:pt x="12473940" y="10883900"/>
                  </a:cubicBezTo>
                  <a:cubicBezTo>
                    <a:pt x="12462510" y="10885170"/>
                    <a:pt x="12452350" y="10882630"/>
                    <a:pt x="12438380" y="10882630"/>
                  </a:cubicBezTo>
                  <a:cubicBezTo>
                    <a:pt x="12420600" y="10882630"/>
                    <a:pt x="12376150" y="10888980"/>
                    <a:pt x="12374880" y="10888980"/>
                  </a:cubicBezTo>
                  <a:cubicBezTo>
                    <a:pt x="12373610" y="10887711"/>
                    <a:pt x="12334240" y="10886440"/>
                    <a:pt x="12293600" y="10883900"/>
                  </a:cubicBezTo>
                  <a:cubicBezTo>
                    <a:pt x="12174220" y="10877550"/>
                    <a:pt x="11821160" y="10849611"/>
                    <a:pt x="11587480" y="10840720"/>
                  </a:cubicBezTo>
                  <a:cubicBezTo>
                    <a:pt x="11361420" y="10831830"/>
                    <a:pt x="11135360" y="10834370"/>
                    <a:pt x="10913110" y="10831830"/>
                  </a:cubicBezTo>
                  <a:cubicBezTo>
                    <a:pt x="10698480" y="10828020"/>
                    <a:pt x="10499090" y="10825480"/>
                    <a:pt x="10278110" y="10822940"/>
                  </a:cubicBezTo>
                  <a:cubicBezTo>
                    <a:pt x="10035540" y="10821670"/>
                    <a:pt x="9780270" y="10820400"/>
                    <a:pt x="9514840" y="10819130"/>
                  </a:cubicBezTo>
                  <a:cubicBezTo>
                    <a:pt x="9226550" y="10819130"/>
                    <a:pt x="8919210" y="10819130"/>
                    <a:pt x="8613140" y="10817861"/>
                  </a:cubicBezTo>
                  <a:cubicBezTo>
                    <a:pt x="8294370" y="10817861"/>
                    <a:pt x="7960360" y="10819130"/>
                    <a:pt x="7636510" y="10817861"/>
                  </a:cubicBezTo>
                  <a:cubicBezTo>
                    <a:pt x="7315200" y="10816590"/>
                    <a:pt x="7014210" y="10815320"/>
                    <a:pt x="6676390" y="10810240"/>
                  </a:cubicBezTo>
                  <a:cubicBezTo>
                    <a:pt x="6301740" y="10803890"/>
                    <a:pt x="5886450" y="10792461"/>
                    <a:pt x="5490210" y="10778490"/>
                  </a:cubicBezTo>
                  <a:cubicBezTo>
                    <a:pt x="5093970" y="10764520"/>
                    <a:pt x="4683760" y="10753090"/>
                    <a:pt x="4297680" y="10725150"/>
                  </a:cubicBezTo>
                  <a:cubicBezTo>
                    <a:pt x="3931920" y="10698480"/>
                    <a:pt x="3572510" y="10651490"/>
                    <a:pt x="3229610" y="10617200"/>
                  </a:cubicBezTo>
                  <a:cubicBezTo>
                    <a:pt x="2912110" y="10584180"/>
                    <a:pt x="2600960" y="10543540"/>
                    <a:pt x="2313940" y="10523220"/>
                  </a:cubicBezTo>
                  <a:cubicBezTo>
                    <a:pt x="2058670" y="10505440"/>
                    <a:pt x="1593850" y="10492740"/>
                    <a:pt x="1592580" y="10492740"/>
                  </a:cubicBezTo>
                  <a:cubicBezTo>
                    <a:pt x="1591310" y="10492740"/>
                    <a:pt x="1535430" y="10486390"/>
                    <a:pt x="1507490" y="10482580"/>
                  </a:cubicBezTo>
                  <a:cubicBezTo>
                    <a:pt x="1479550" y="10480040"/>
                    <a:pt x="1423670" y="10472420"/>
                    <a:pt x="1422400" y="10472420"/>
                  </a:cubicBezTo>
                  <a:cubicBezTo>
                    <a:pt x="1421130" y="10472420"/>
                    <a:pt x="1369060" y="10452100"/>
                    <a:pt x="1342390" y="10441940"/>
                  </a:cubicBezTo>
                  <a:cubicBezTo>
                    <a:pt x="1315720" y="10431780"/>
                    <a:pt x="1263650" y="10412730"/>
                    <a:pt x="1262380" y="10411461"/>
                  </a:cubicBezTo>
                  <a:cubicBezTo>
                    <a:pt x="1261110" y="10411461"/>
                    <a:pt x="1214120" y="10378440"/>
                    <a:pt x="1191260" y="10363200"/>
                  </a:cubicBezTo>
                  <a:cubicBezTo>
                    <a:pt x="1170940" y="10349230"/>
                    <a:pt x="1153160" y="10328911"/>
                    <a:pt x="1132840" y="10322561"/>
                  </a:cubicBezTo>
                  <a:cubicBezTo>
                    <a:pt x="1117600" y="10317480"/>
                    <a:pt x="1109980" y="10326370"/>
                    <a:pt x="1085850" y="10323830"/>
                  </a:cubicBezTo>
                  <a:cubicBezTo>
                    <a:pt x="988060" y="10309861"/>
                    <a:pt x="568960" y="10251440"/>
                    <a:pt x="387350" y="10114280"/>
                  </a:cubicBezTo>
                  <a:cubicBezTo>
                    <a:pt x="207010" y="9978390"/>
                    <a:pt x="0" y="9508490"/>
                    <a:pt x="0" y="95084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/>
          <p:cNvGrpSpPr/>
          <p:nvPr/>
        </p:nvGrpSpPr>
        <p:grpSpPr>
          <a:xfrm rot="-10800000">
            <a:off x="9799401" y="-1778243"/>
            <a:ext cx="11269028" cy="8242935"/>
            <a:chOff x="0" y="0"/>
            <a:chExt cx="15025370" cy="10990580"/>
          </a:xfrm>
        </p:grpSpPr>
        <p:sp>
          <p:nvSpPr>
            <p:cNvPr id="5" name="Freeform 5"/>
            <p:cNvSpPr/>
            <p:nvPr/>
          </p:nvSpPr>
          <p:spPr>
            <a:xfrm>
              <a:off x="50800" y="50800"/>
              <a:ext cx="14973300" cy="10888980"/>
            </a:xfrm>
            <a:custGeom>
              <a:avLst/>
              <a:gdLst/>
              <a:ahLst/>
              <a:cxnLst/>
              <a:rect l="l" t="t" r="r" b="b"/>
              <a:pathLst>
                <a:path w="14973300" h="10888980">
                  <a:moveTo>
                    <a:pt x="0" y="9508490"/>
                  </a:moveTo>
                  <a:cubicBezTo>
                    <a:pt x="104140" y="8591550"/>
                    <a:pt x="152400" y="8371840"/>
                    <a:pt x="173990" y="8140700"/>
                  </a:cubicBezTo>
                  <a:cubicBezTo>
                    <a:pt x="196850" y="7900670"/>
                    <a:pt x="193040" y="7674610"/>
                    <a:pt x="205740" y="7405370"/>
                  </a:cubicBezTo>
                  <a:cubicBezTo>
                    <a:pt x="219710" y="7078980"/>
                    <a:pt x="245110" y="6681470"/>
                    <a:pt x="256540" y="6319520"/>
                  </a:cubicBezTo>
                  <a:cubicBezTo>
                    <a:pt x="267970" y="5958840"/>
                    <a:pt x="269240" y="5596890"/>
                    <a:pt x="273050" y="5238750"/>
                  </a:cubicBezTo>
                  <a:cubicBezTo>
                    <a:pt x="276860" y="4884420"/>
                    <a:pt x="283210" y="4527550"/>
                    <a:pt x="280670" y="4182110"/>
                  </a:cubicBezTo>
                  <a:cubicBezTo>
                    <a:pt x="279400" y="3846830"/>
                    <a:pt x="274320" y="3512820"/>
                    <a:pt x="265430" y="3194050"/>
                  </a:cubicBezTo>
                  <a:cubicBezTo>
                    <a:pt x="256540" y="2898140"/>
                    <a:pt x="241300" y="2613660"/>
                    <a:pt x="232410" y="2334260"/>
                  </a:cubicBezTo>
                  <a:cubicBezTo>
                    <a:pt x="223520" y="2071370"/>
                    <a:pt x="218440" y="1819910"/>
                    <a:pt x="213360" y="1563370"/>
                  </a:cubicBezTo>
                  <a:cubicBezTo>
                    <a:pt x="208280" y="1309370"/>
                    <a:pt x="205740" y="944880"/>
                    <a:pt x="203200" y="803910"/>
                  </a:cubicBezTo>
                  <a:cubicBezTo>
                    <a:pt x="203200" y="749300"/>
                    <a:pt x="201930" y="690880"/>
                    <a:pt x="201930" y="690880"/>
                  </a:cubicBezTo>
                  <a:cubicBezTo>
                    <a:pt x="201930" y="688340"/>
                    <a:pt x="208280" y="635000"/>
                    <a:pt x="212090" y="607060"/>
                  </a:cubicBezTo>
                  <a:cubicBezTo>
                    <a:pt x="214630" y="579120"/>
                    <a:pt x="220980" y="525780"/>
                    <a:pt x="222250" y="524510"/>
                  </a:cubicBezTo>
                  <a:cubicBezTo>
                    <a:pt x="222250" y="523240"/>
                    <a:pt x="241300" y="472440"/>
                    <a:pt x="251460" y="445770"/>
                  </a:cubicBezTo>
                  <a:cubicBezTo>
                    <a:pt x="261620" y="420370"/>
                    <a:pt x="280670" y="368300"/>
                    <a:pt x="280670" y="368300"/>
                  </a:cubicBezTo>
                  <a:cubicBezTo>
                    <a:pt x="280670" y="367030"/>
                    <a:pt x="312420" y="321310"/>
                    <a:pt x="327660" y="298450"/>
                  </a:cubicBezTo>
                  <a:cubicBezTo>
                    <a:pt x="344170" y="275590"/>
                    <a:pt x="374650" y="231140"/>
                    <a:pt x="375920" y="229870"/>
                  </a:cubicBezTo>
                  <a:cubicBezTo>
                    <a:pt x="375920" y="228600"/>
                    <a:pt x="416560" y="193040"/>
                    <a:pt x="438150" y="173990"/>
                  </a:cubicBezTo>
                  <a:cubicBezTo>
                    <a:pt x="458470" y="156210"/>
                    <a:pt x="499110" y="119380"/>
                    <a:pt x="500380" y="118110"/>
                  </a:cubicBezTo>
                  <a:cubicBezTo>
                    <a:pt x="501650" y="118110"/>
                    <a:pt x="549910" y="92710"/>
                    <a:pt x="574040" y="80010"/>
                  </a:cubicBezTo>
                  <a:cubicBezTo>
                    <a:pt x="599440" y="67310"/>
                    <a:pt x="647700" y="40640"/>
                    <a:pt x="648970" y="40640"/>
                  </a:cubicBezTo>
                  <a:cubicBezTo>
                    <a:pt x="648970" y="40640"/>
                    <a:pt x="702310" y="26670"/>
                    <a:pt x="728980" y="20320"/>
                  </a:cubicBezTo>
                  <a:cubicBezTo>
                    <a:pt x="756920" y="13970"/>
                    <a:pt x="808990" y="0"/>
                    <a:pt x="810260" y="0"/>
                  </a:cubicBezTo>
                  <a:cubicBezTo>
                    <a:pt x="811530" y="0"/>
                    <a:pt x="866140" y="0"/>
                    <a:pt x="894080" y="0"/>
                  </a:cubicBezTo>
                  <a:cubicBezTo>
                    <a:pt x="922020" y="0"/>
                    <a:pt x="976630" y="0"/>
                    <a:pt x="977900" y="0"/>
                  </a:cubicBezTo>
                  <a:cubicBezTo>
                    <a:pt x="979170" y="0"/>
                    <a:pt x="1032510" y="12700"/>
                    <a:pt x="1059180" y="20320"/>
                  </a:cubicBezTo>
                  <a:cubicBezTo>
                    <a:pt x="1085850" y="26670"/>
                    <a:pt x="1139190" y="39370"/>
                    <a:pt x="1140460" y="39370"/>
                  </a:cubicBezTo>
                  <a:cubicBezTo>
                    <a:pt x="1141730" y="40640"/>
                    <a:pt x="1189990" y="66040"/>
                    <a:pt x="1214120" y="78740"/>
                  </a:cubicBezTo>
                  <a:cubicBezTo>
                    <a:pt x="1239520" y="91440"/>
                    <a:pt x="1287780" y="116840"/>
                    <a:pt x="1289050" y="116840"/>
                  </a:cubicBezTo>
                  <a:cubicBezTo>
                    <a:pt x="1290320" y="118110"/>
                    <a:pt x="1330960" y="153670"/>
                    <a:pt x="1351280" y="172720"/>
                  </a:cubicBezTo>
                  <a:cubicBezTo>
                    <a:pt x="1372870" y="190500"/>
                    <a:pt x="1413510" y="227330"/>
                    <a:pt x="1414780" y="227330"/>
                  </a:cubicBezTo>
                  <a:cubicBezTo>
                    <a:pt x="1414780" y="228600"/>
                    <a:pt x="1446530" y="273050"/>
                    <a:pt x="1461770" y="295910"/>
                  </a:cubicBezTo>
                  <a:cubicBezTo>
                    <a:pt x="1478280" y="320040"/>
                    <a:pt x="1508760" y="364490"/>
                    <a:pt x="1510030" y="365760"/>
                  </a:cubicBezTo>
                  <a:cubicBezTo>
                    <a:pt x="1510030" y="365760"/>
                    <a:pt x="1529080" y="417830"/>
                    <a:pt x="1539240" y="443230"/>
                  </a:cubicBezTo>
                  <a:cubicBezTo>
                    <a:pt x="1549400" y="469900"/>
                    <a:pt x="1568450" y="520700"/>
                    <a:pt x="1569720" y="521970"/>
                  </a:cubicBezTo>
                  <a:cubicBezTo>
                    <a:pt x="1569720" y="523240"/>
                    <a:pt x="1576070" y="576580"/>
                    <a:pt x="1579880" y="604520"/>
                  </a:cubicBezTo>
                  <a:cubicBezTo>
                    <a:pt x="1582420" y="632460"/>
                    <a:pt x="1590040" y="685800"/>
                    <a:pt x="1590040" y="687070"/>
                  </a:cubicBezTo>
                  <a:cubicBezTo>
                    <a:pt x="1590040" y="689610"/>
                    <a:pt x="2045970" y="1074420"/>
                    <a:pt x="2167890" y="1193800"/>
                  </a:cubicBezTo>
                  <a:cubicBezTo>
                    <a:pt x="2230120" y="1254760"/>
                    <a:pt x="2250440" y="1314450"/>
                    <a:pt x="2298700" y="1337310"/>
                  </a:cubicBezTo>
                  <a:cubicBezTo>
                    <a:pt x="2338070" y="1356360"/>
                    <a:pt x="2367280" y="1337310"/>
                    <a:pt x="2428240" y="1346200"/>
                  </a:cubicBezTo>
                  <a:cubicBezTo>
                    <a:pt x="2579370" y="1365250"/>
                    <a:pt x="2967990" y="1437640"/>
                    <a:pt x="3219450" y="1501140"/>
                  </a:cubicBezTo>
                  <a:cubicBezTo>
                    <a:pt x="3451860" y="1560830"/>
                    <a:pt x="3656330" y="1615440"/>
                    <a:pt x="3884930" y="1708150"/>
                  </a:cubicBezTo>
                  <a:cubicBezTo>
                    <a:pt x="4144010" y="1813560"/>
                    <a:pt x="4471670" y="1949450"/>
                    <a:pt x="4690110" y="2119630"/>
                  </a:cubicBezTo>
                  <a:cubicBezTo>
                    <a:pt x="4880610" y="2266950"/>
                    <a:pt x="5020310" y="2438400"/>
                    <a:pt x="5148580" y="2639060"/>
                  </a:cubicBezTo>
                  <a:cubicBezTo>
                    <a:pt x="5289550" y="2857500"/>
                    <a:pt x="5341620" y="3161030"/>
                    <a:pt x="5482590" y="3395980"/>
                  </a:cubicBezTo>
                  <a:cubicBezTo>
                    <a:pt x="5623560" y="3629660"/>
                    <a:pt x="5775960" y="3897630"/>
                    <a:pt x="5991860" y="4043680"/>
                  </a:cubicBezTo>
                  <a:cubicBezTo>
                    <a:pt x="6205220" y="4189730"/>
                    <a:pt x="6513830" y="4234180"/>
                    <a:pt x="6767830" y="4274820"/>
                  </a:cubicBezTo>
                  <a:cubicBezTo>
                    <a:pt x="7002780" y="4311650"/>
                    <a:pt x="7226300" y="4291330"/>
                    <a:pt x="7458710" y="4292600"/>
                  </a:cubicBezTo>
                  <a:cubicBezTo>
                    <a:pt x="7694930" y="4292600"/>
                    <a:pt x="7932420" y="4245610"/>
                    <a:pt x="8172450" y="4278630"/>
                  </a:cubicBezTo>
                  <a:cubicBezTo>
                    <a:pt x="8426450" y="4315460"/>
                    <a:pt x="8708390" y="4385310"/>
                    <a:pt x="8943340" y="4516120"/>
                  </a:cubicBezTo>
                  <a:cubicBezTo>
                    <a:pt x="9187180" y="4653280"/>
                    <a:pt x="9432290" y="4883150"/>
                    <a:pt x="9599930" y="5097780"/>
                  </a:cubicBezTo>
                  <a:cubicBezTo>
                    <a:pt x="9751060" y="5290820"/>
                    <a:pt x="9841230" y="5496560"/>
                    <a:pt x="9927590" y="5725160"/>
                  </a:cubicBezTo>
                  <a:cubicBezTo>
                    <a:pt x="10022840" y="5974080"/>
                    <a:pt x="10048240" y="6283960"/>
                    <a:pt x="10130790" y="6541770"/>
                  </a:cubicBezTo>
                  <a:cubicBezTo>
                    <a:pt x="10206990" y="6779261"/>
                    <a:pt x="10255250" y="7039611"/>
                    <a:pt x="10396220" y="7217411"/>
                  </a:cubicBezTo>
                  <a:cubicBezTo>
                    <a:pt x="10532110" y="7388861"/>
                    <a:pt x="10750550" y="7515861"/>
                    <a:pt x="10951210" y="7600950"/>
                  </a:cubicBezTo>
                  <a:cubicBezTo>
                    <a:pt x="11145520" y="7683500"/>
                    <a:pt x="11349990" y="7686040"/>
                    <a:pt x="11581130" y="7726680"/>
                  </a:cubicBezTo>
                  <a:cubicBezTo>
                    <a:pt x="11861800" y="7774940"/>
                    <a:pt x="12225020" y="7807961"/>
                    <a:pt x="12515850" y="7865111"/>
                  </a:cubicBezTo>
                  <a:cubicBezTo>
                    <a:pt x="12774930" y="7915911"/>
                    <a:pt x="13021311" y="7936230"/>
                    <a:pt x="13246100" y="8044180"/>
                  </a:cubicBezTo>
                  <a:cubicBezTo>
                    <a:pt x="13477239" y="8153400"/>
                    <a:pt x="13702030" y="8342630"/>
                    <a:pt x="13877289" y="8525511"/>
                  </a:cubicBezTo>
                  <a:cubicBezTo>
                    <a:pt x="14041120" y="8695690"/>
                    <a:pt x="14131289" y="8874761"/>
                    <a:pt x="14277339" y="9095740"/>
                  </a:cubicBezTo>
                  <a:cubicBezTo>
                    <a:pt x="14470380" y="9389111"/>
                    <a:pt x="14973300" y="9888220"/>
                    <a:pt x="14922500" y="10139680"/>
                  </a:cubicBezTo>
                  <a:cubicBezTo>
                    <a:pt x="14884400" y="10327640"/>
                    <a:pt x="14571980" y="10464800"/>
                    <a:pt x="14354811" y="10539730"/>
                  </a:cubicBezTo>
                  <a:cubicBezTo>
                    <a:pt x="14119861" y="10619740"/>
                    <a:pt x="13789661" y="10587990"/>
                    <a:pt x="13550900" y="10574020"/>
                  </a:cubicBezTo>
                  <a:cubicBezTo>
                    <a:pt x="13356589" y="10561320"/>
                    <a:pt x="13065761" y="10464800"/>
                    <a:pt x="13027661" y="10488930"/>
                  </a:cubicBezTo>
                  <a:cubicBezTo>
                    <a:pt x="13020039" y="10492740"/>
                    <a:pt x="13023850" y="10501630"/>
                    <a:pt x="13020039" y="10509250"/>
                  </a:cubicBezTo>
                  <a:cubicBezTo>
                    <a:pt x="13016230" y="10518140"/>
                    <a:pt x="13006070" y="10525761"/>
                    <a:pt x="12998450" y="10537190"/>
                  </a:cubicBezTo>
                  <a:cubicBezTo>
                    <a:pt x="12988289" y="10553700"/>
                    <a:pt x="12965430" y="10596880"/>
                    <a:pt x="12965430" y="10598150"/>
                  </a:cubicBezTo>
                  <a:cubicBezTo>
                    <a:pt x="12964161" y="10598150"/>
                    <a:pt x="12912090" y="10654030"/>
                    <a:pt x="12907010" y="10660380"/>
                  </a:cubicBezTo>
                  <a:cubicBezTo>
                    <a:pt x="12907010" y="10660380"/>
                    <a:pt x="12907010" y="10660380"/>
                    <a:pt x="12905740" y="10661650"/>
                  </a:cubicBezTo>
                  <a:cubicBezTo>
                    <a:pt x="12903200" y="10665461"/>
                    <a:pt x="12890500" y="10684511"/>
                    <a:pt x="12882880" y="10692130"/>
                  </a:cubicBezTo>
                  <a:cubicBezTo>
                    <a:pt x="12877800" y="10697211"/>
                    <a:pt x="12872720" y="10698480"/>
                    <a:pt x="12867640" y="10702290"/>
                  </a:cubicBezTo>
                  <a:cubicBezTo>
                    <a:pt x="12861290" y="10707370"/>
                    <a:pt x="12849860" y="10722611"/>
                    <a:pt x="12848590" y="10722611"/>
                  </a:cubicBezTo>
                  <a:cubicBezTo>
                    <a:pt x="12848590" y="10722611"/>
                    <a:pt x="12801600" y="10753090"/>
                    <a:pt x="12777470" y="10769600"/>
                  </a:cubicBezTo>
                  <a:cubicBezTo>
                    <a:pt x="12753340" y="10784840"/>
                    <a:pt x="12707620" y="10815320"/>
                    <a:pt x="12706350" y="10815320"/>
                  </a:cubicBezTo>
                  <a:cubicBezTo>
                    <a:pt x="12706350" y="10815320"/>
                    <a:pt x="12701270" y="10817861"/>
                    <a:pt x="12698730" y="10817861"/>
                  </a:cubicBezTo>
                  <a:cubicBezTo>
                    <a:pt x="12697460" y="10819130"/>
                    <a:pt x="12696190" y="10820400"/>
                    <a:pt x="12693650" y="10821670"/>
                  </a:cubicBezTo>
                  <a:cubicBezTo>
                    <a:pt x="12689840" y="10824211"/>
                    <a:pt x="12679680" y="10825480"/>
                    <a:pt x="12670790" y="10828020"/>
                  </a:cubicBezTo>
                  <a:cubicBezTo>
                    <a:pt x="12658090" y="10831830"/>
                    <a:pt x="12642850" y="10838180"/>
                    <a:pt x="12625070" y="10844530"/>
                  </a:cubicBezTo>
                  <a:cubicBezTo>
                    <a:pt x="12602210" y="10852150"/>
                    <a:pt x="12546330" y="10872470"/>
                    <a:pt x="12545060" y="10872470"/>
                  </a:cubicBezTo>
                  <a:cubicBezTo>
                    <a:pt x="12543790" y="10872470"/>
                    <a:pt x="12513310" y="10873740"/>
                    <a:pt x="12500610" y="10876280"/>
                  </a:cubicBezTo>
                  <a:cubicBezTo>
                    <a:pt x="12490450" y="10878820"/>
                    <a:pt x="12482830" y="10882630"/>
                    <a:pt x="12473940" y="10883900"/>
                  </a:cubicBezTo>
                  <a:cubicBezTo>
                    <a:pt x="12462510" y="10885170"/>
                    <a:pt x="12452350" y="10882630"/>
                    <a:pt x="12438380" y="10882630"/>
                  </a:cubicBezTo>
                  <a:cubicBezTo>
                    <a:pt x="12420600" y="10882630"/>
                    <a:pt x="12376150" y="10888980"/>
                    <a:pt x="12374880" y="10888980"/>
                  </a:cubicBezTo>
                  <a:cubicBezTo>
                    <a:pt x="12373610" y="10887711"/>
                    <a:pt x="12334240" y="10886440"/>
                    <a:pt x="12293600" y="10883900"/>
                  </a:cubicBezTo>
                  <a:cubicBezTo>
                    <a:pt x="12174220" y="10877550"/>
                    <a:pt x="11821160" y="10849611"/>
                    <a:pt x="11587480" y="10840720"/>
                  </a:cubicBezTo>
                  <a:cubicBezTo>
                    <a:pt x="11361420" y="10831830"/>
                    <a:pt x="11135360" y="10834370"/>
                    <a:pt x="10913110" y="10831830"/>
                  </a:cubicBezTo>
                  <a:cubicBezTo>
                    <a:pt x="10698480" y="10828020"/>
                    <a:pt x="10499090" y="10825480"/>
                    <a:pt x="10278110" y="10822940"/>
                  </a:cubicBezTo>
                  <a:cubicBezTo>
                    <a:pt x="10035540" y="10821670"/>
                    <a:pt x="9780270" y="10820400"/>
                    <a:pt x="9514840" y="10819130"/>
                  </a:cubicBezTo>
                  <a:cubicBezTo>
                    <a:pt x="9226550" y="10819130"/>
                    <a:pt x="8919210" y="10819130"/>
                    <a:pt x="8613140" y="10817861"/>
                  </a:cubicBezTo>
                  <a:cubicBezTo>
                    <a:pt x="8294370" y="10817861"/>
                    <a:pt x="7960360" y="10819130"/>
                    <a:pt x="7636510" y="10817861"/>
                  </a:cubicBezTo>
                  <a:cubicBezTo>
                    <a:pt x="7315200" y="10816590"/>
                    <a:pt x="7014210" y="10815320"/>
                    <a:pt x="6676390" y="10810240"/>
                  </a:cubicBezTo>
                  <a:cubicBezTo>
                    <a:pt x="6301740" y="10803890"/>
                    <a:pt x="5886450" y="10792461"/>
                    <a:pt x="5490210" y="10778490"/>
                  </a:cubicBezTo>
                  <a:cubicBezTo>
                    <a:pt x="5093970" y="10764520"/>
                    <a:pt x="4683760" y="10753090"/>
                    <a:pt x="4297680" y="10725150"/>
                  </a:cubicBezTo>
                  <a:cubicBezTo>
                    <a:pt x="3931920" y="10698480"/>
                    <a:pt x="3572510" y="10651490"/>
                    <a:pt x="3229610" y="10617200"/>
                  </a:cubicBezTo>
                  <a:cubicBezTo>
                    <a:pt x="2912110" y="10584180"/>
                    <a:pt x="2600960" y="10543540"/>
                    <a:pt x="2313940" y="10523220"/>
                  </a:cubicBezTo>
                  <a:cubicBezTo>
                    <a:pt x="2058670" y="10505440"/>
                    <a:pt x="1593850" y="10492740"/>
                    <a:pt x="1592580" y="10492740"/>
                  </a:cubicBezTo>
                  <a:cubicBezTo>
                    <a:pt x="1591310" y="10492740"/>
                    <a:pt x="1535430" y="10486390"/>
                    <a:pt x="1507490" y="10482580"/>
                  </a:cubicBezTo>
                  <a:cubicBezTo>
                    <a:pt x="1479550" y="10480040"/>
                    <a:pt x="1423670" y="10472420"/>
                    <a:pt x="1422400" y="10472420"/>
                  </a:cubicBezTo>
                  <a:cubicBezTo>
                    <a:pt x="1421130" y="10472420"/>
                    <a:pt x="1369060" y="10452100"/>
                    <a:pt x="1342390" y="10441940"/>
                  </a:cubicBezTo>
                  <a:cubicBezTo>
                    <a:pt x="1315720" y="10431780"/>
                    <a:pt x="1263650" y="10412730"/>
                    <a:pt x="1262380" y="10411461"/>
                  </a:cubicBezTo>
                  <a:cubicBezTo>
                    <a:pt x="1261110" y="10411461"/>
                    <a:pt x="1214120" y="10378440"/>
                    <a:pt x="1191260" y="10363200"/>
                  </a:cubicBezTo>
                  <a:cubicBezTo>
                    <a:pt x="1170940" y="10349230"/>
                    <a:pt x="1153160" y="10328911"/>
                    <a:pt x="1132840" y="10322561"/>
                  </a:cubicBezTo>
                  <a:cubicBezTo>
                    <a:pt x="1117600" y="10317480"/>
                    <a:pt x="1109980" y="10326370"/>
                    <a:pt x="1085850" y="10323830"/>
                  </a:cubicBezTo>
                  <a:cubicBezTo>
                    <a:pt x="988060" y="10309861"/>
                    <a:pt x="568960" y="10251440"/>
                    <a:pt x="387350" y="10114280"/>
                  </a:cubicBezTo>
                  <a:cubicBezTo>
                    <a:pt x="207010" y="9978390"/>
                    <a:pt x="0" y="9508490"/>
                    <a:pt x="0" y="95084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Freeform 6"/>
          <p:cNvSpPr/>
          <p:nvPr/>
        </p:nvSpPr>
        <p:spPr>
          <a:xfrm>
            <a:off x="-1662824" y="1579607"/>
            <a:ext cx="6045001" cy="4605191"/>
          </a:xfrm>
          <a:custGeom>
            <a:avLst/>
            <a:gdLst/>
            <a:ahLst/>
            <a:cxnLst/>
            <a:rect l="l" t="t" r="r" b="b"/>
            <a:pathLst>
              <a:path w="6045001" h="4605191">
                <a:moveTo>
                  <a:pt x="0" y="0"/>
                </a:moveTo>
                <a:lnTo>
                  <a:pt x="6045000" y="0"/>
                </a:lnTo>
                <a:lnTo>
                  <a:pt x="6045000" y="4605191"/>
                </a:lnTo>
                <a:lnTo>
                  <a:pt x="0" y="46051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6" name="Group 16"/>
          <p:cNvGrpSpPr/>
          <p:nvPr/>
        </p:nvGrpSpPr>
        <p:grpSpPr>
          <a:xfrm>
            <a:off x="4063529" y="1359805"/>
            <a:ext cx="11610101" cy="6800353"/>
            <a:chOff x="0" y="0"/>
            <a:chExt cx="13664190" cy="9201833"/>
          </a:xfrm>
        </p:grpSpPr>
        <p:sp>
          <p:nvSpPr>
            <p:cNvPr id="17" name="Freeform 17"/>
            <p:cNvSpPr/>
            <p:nvPr/>
          </p:nvSpPr>
          <p:spPr>
            <a:xfrm>
              <a:off x="53411" y="-10160"/>
              <a:ext cx="13554316" cy="9220883"/>
            </a:xfrm>
            <a:custGeom>
              <a:avLst/>
              <a:gdLst/>
              <a:ahLst/>
              <a:cxnLst/>
              <a:rect l="l" t="t" r="r" b="b"/>
              <a:pathLst>
                <a:path w="13554316" h="9220883">
                  <a:moveTo>
                    <a:pt x="779809" y="770082"/>
                  </a:moveTo>
                  <a:cubicBezTo>
                    <a:pt x="4594917" y="837798"/>
                    <a:pt x="11721538" y="0"/>
                    <a:pt x="12678367" y="311119"/>
                  </a:cubicBezTo>
                  <a:cubicBezTo>
                    <a:pt x="12838601" y="371311"/>
                    <a:pt x="12869123" y="386359"/>
                    <a:pt x="12957634" y="536839"/>
                  </a:cubicBezTo>
                  <a:cubicBezTo>
                    <a:pt x="13044617" y="679795"/>
                    <a:pt x="13133128" y="913038"/>
                    <a:pt x="13206378" y="1183902"/>
                  </a:cubicBezTo>
                  <a:cubicBezTo>
                    <a:pt x="13279628" y="1462289"/>
                    <a:pt x="13348300" y="1815916"/>
                    <a:pt x="13400186" y="2192115"/>
                  </a:cubicBezTo>
                  <a:cubicBezTo>
                    <a:pt x="13452072" y="2575839"/>
                    <a:pt x="13493274" y="3019754"/>
                    <a:pt x="13519218" y="3456145"/>
                  </a:cubicBezTo>
                  <a:cubicBezTo>
                    <a:pt x="13543633" y="3900060"/>
                    <a:pt x="13554317" y="4381595"/>
                    <a:pt x="13549739" y="4840558"/>
                  </a:cubicBezTo>
                  <a:cubicBezTo>
                    <a:pt x="13543633" y="5299521"/>
                    <a:pt x="13522269" y="5773532"/>
                    <a:pt x="13488696" y="6194875"/>
                  </a:cubicBezTo>
                  <a:cubicBezTo>
                    <a:pt x="13453597" y="6623742"/>
                    <a:pt x="13403237" y="7037561"/>
                    <a:pt x="13343722" y="7391189"/>
                  </a:cubicBezTo>
                  <a:cubicBezTo>
                    <a:pt x="13282680" y="7737291"/>
                    <a:pt x="13207904" y="8053299"/>
                    <a:pt x="13128550" y="8286543"/>
                  </a:cubicBezTo>
                  <a:cubicBezTo>
                    <a:pt x="13049197" y="8527310"/>
                    <a:pt x="12956107" y="8707886"/>
                    <a:pt x="12866071" y="8805698"/>
                  </a:cubicBezTo>
                  <a:cubicBezTo>
                    <a:pt x="12776034" y="8903509"/>
                    <a:pt x="12676841" y="8926082"/>
                    <a:pt x="12585279" y="8880938"/>
                  </a:cubicBezTo>
                  <a:cubicBezTo>
                    <a:pt x="12492191" y="8828270"/>
                    <a:pt x="12397576" y="8700362"/>
                    <a:pt x="12313643" y="8504738"/>
                  </a:cubicBezTo>
                  <a:cubicBezTo>
                    <a:pt x="12228184" y="8316639"/>
                    <a:pt x="12147304" y="8038251"/>
                    <a:pt x="12080158" y="7729768"/>
                  </a:cubicBezTo>
                  <a:cubicBezTo>
                    <a:pt x="12011487" y="7413761"/>
                    <a:pt x="11951971" y="7022513"/>
                    <a:pt x="11909242" y="6616218"/>
                  </a:cubicBezTo>
                  <a:cubicBezTo>
                    <a:pt x="11864986" y="6217447"/>
                    <a:pt x="11834465" y="5750960"/>
                    <a:pt x="11819205" y="5299521"/>
                  </a:cubicBezTo>
                  <a:cubicBezTo>
                    <a:pt x="11803944" y="4848082"/>
                    <a:pt x="11803944" y="4359023"/>
                    <a:pt x="11819205" y="3907584"/>
                  </a:cubicBezTo>
                  <a:cubicBezTo>
                    <a:pt x="11834465" y="3456145"/>
                    <a:pt x="11864986" y="2997182"/>
                    <a:pt x="11909242" y="2590887"/>
                  </a:cubicBezTo>
                  <a:cubicBezTo>
                    <a:pt x="11951971" y="2192115"/>
                    <a:pt x="12013012" y="1800868"/>
                    <a:pt x="12080158" y="1484861"/>
                  </a:cubicBezTo>
                  <a:cubicBezTo>
                    <a:pt x="12147304" y="1168854"/>
                    <a:pt x="12229711" y="897990"/>
                    <a:pt x="12313643" y="709890"/>
                  </a:cubicBezTo>
                  <a:cubicBezTo>
                    <a:pt x="12397576" y="514267"/>
                    <a:pt x="12492191" y="386359"/>
                    <a:pt x="12585279" y="333691"/>
                  </a:cubicBezTo>
                  <a:cubicBezTo>
                    <a:pt x="12676841" y="288547"/>
                    <a:pt x="12776034" y="311119"/>
                    <a:pt x="12866071" y="408931"/>
                  </a:cubicBezTo>
                  <a:cubicBezTo>
                    <a:pt x="12957634" y="506743"/>
                    <a:pt x="13049197" y="687318"/>
                    <a:pt x="13128550" y="928086"/>
                  </a:cubicBezTo>
                  <a:cubicBezTo>
                    <a:pt x="13207904" y="1161329"/>
                    <a:pt x="13282680" y="1477337"/>
                    <a:pt x="13343722" y="1823440"/>
                  </a:cubicBezTo>
                  <a:cubicBezTo>
                    <a:pt x="13403237" y="2177067"/>
                    <a:pt x="13455123" y="2590887"/>
                    <a:pt x="13488696" y="3019753"/>
                  </a:cubicBezTo>
                  <a:cubicBezTo>
                    <a:pt x="13522269" y="3441097"/>
                    <a:pt x="13543633" y="3915108"/>
                    <a:pt x="13549739" y="4374071"/>
                  </a:cubicBezTo>
                  <a:cubicBezTo>
                    <a:pt x="13554317" y="4833034"/>
                    <a:pt x="13543633" y="5314569"/>
                    <a:pt x="13519218" y="5758484"/>
                  </a:cubicBezTo>
                  <a:cubicBezTo>
                    <a:pt x="13493274" y="6194875"/>
                    <a:pt x="13452072" y="6638790"/>
                    <a:pt x="13400186" y="7022513"/>
                  </a:cubicBezTo>
                  <a:cubicBezTo>
                    <a:pt x="13348300" y="7398712"/>
                    <a:pt x="13279628" y="7752339"/>
                    <a:pt x="13206378" y="8030727"/>
                  </a:cubicBezTo>
                  <a:cubicBezTo>
                    <a:pt x="13131601" y="8301590"/>
                    <a:pt x="13044617" y="8534834"/>
                    <a:pt x="12957634" y="8677790"/>
                  </a:cubicBezTo>
                  <a:cubicBezTo>
                    <a:pt x="12869123" y="8828270"/>
                    <a:pt x="12838601" y="8843317"/>
                    <a:pt x="12678367" y="8903509"/>
                  </a:cubicBezTo>
                  <a:cubicBezTo>
                    <a:pt x="11723064" y="9220883"/>
                    <a:pt x="4594917" y="8369306"/>
                    <a:pt x="2592748" y="8361783"/>
                  </a:cubicBezTo>
                  <a:cubicBezTo>
                    <a:pt x="1744268" y="8361783"/>
                    <a:pt x="1072809" y="8519786"/>
                    <a:pt x="779808" y="8444547"/>
                  </a:cubicBezTo>
                  <a:cubicBezTo>
                    <a:pt x="685194" y="8414450"/>
                    <a:pt x="654673" y="8406927"/>
                    <a:pt x="593631" y="8331687"/>
                  </a:cubicBezTo>
                  <a:cubicBezTo>
                    <a:pt x="534115" y="8256447"/>
                    <a:pt x="473074" y="8143587"/>
                    <a:pt x="418136" y="8000631"/>
                  </a:cubicBezTo>
                  <a:cubicBezTo>
                    <a:pt x="363199" y="7857676"/>
                    <a:pt x="309787" y="7677100"/>
                    <a:pt x="264006" y="7473952"/>
                  </a:cubicBezTo>
                  <a:cubicBezTo>
                    <a:pt x="218224" y="7278329"/>
                    <a:pt x="175495" y="7037561"/>
                    <a:pt x="140396" y="6789269"/>
                  </a:cubicBezTo>
                  <a:cubicBezTo>
                    <a:pt x="103771" y="6533454"/>
                    <a:pt x="74776" y="6255067"/>
                    <a:pt x="51886" y="5969156"/>
                  </a:cubicBezTo>
                  <a:cubicBezTo>
                    <a:pt x="30521" y="5683244"/>
                    <a:pt x="15261" y="5374760"/>
                    <a:pt x="7630" y="5066277"/>
                  </a:cubicBezTo>
                  <a:cubicBezTo>
                    <a:pt x="0" y="4765318"/>
                    <a:pt x="0" y="4449310"/>
                    <a:pt x="7630" y="4140827"/>
                  </a:cubicBezTo>
                  <a:cubicBezTo>
                    <a:pt x="15261" y="3839868"/>
                    <a:pt x="30521" y="3531384"/>
                    <a:pt x="51886" y="3245473"/>
                  </a:cubicBezTo>
                  <a:cubicBezTo>
                    <a:pt x="74776" y="2959562"/>
                    <a:pt x="103771" y="2681174"/>
                    <a:pt x="140396" y="2425359"/>
                  </a:cubicBezTo>
                  <a:cubicBezTo>
                    <a:pt x="175495" y="2177067"/>
                    <a:pt x="218224" y="1936300"/>
                    <a:pt x="264006" y="1733152"/>
                  </a:cubicBezTo>
                  <a:cubicBezTo>
                    <a:pt x="309787" y="1530005"/>
                    <a:pt x="363199" y="1349429"/>
                    <a:pt x="418136" y="1213997"/>
                  </a:cubicBezTo>
                  <a:cubicBezTo>
                    <a:pt x="473074" y="1071042"/>
                    <a:pt x="534115" y="958182"/>
                    <a:pt x="593631" y="882942"/>
                  </a:cubicBezTo>
                  <a:cubicBezTo>
                    <a:pt x="654673" y="807702"/>
                    <a:pt x="779808" y="770082"/>
                    <a:pt x="779808" y="770082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553515" y="522959"/>
            <a:ext cx="17308355" cy="631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Lora Bold" charset="-52"/>
                <a:ea typeface="Veles"/>
                <a:cs typeface="Veles"/>
                <a:sym typeface="Veles"/>
              </a:rPr>
              <a:t>Связность урока включает в себя</a:t>
            </a:r>
            <a:endParaRPr lang="en-US" sz="5599" dirty="0">
              <a:solidFill>
                <a:srgbClr val="202F5A"/>
              </a:solidFill>
              <a:latin typeface="Lora Bold" charset="-52"/>
              <a:ea typeface="Veles"/>
              <a:cs typeface="Veles"/>
              <a:sym typeface="Veles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417017" y="3201667"/>
            <a:ext cx="10080650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567"/>
              </a:lnSpc>
            </a:pPr>
            <a:r>
              <a:rPr lang="ru-RU" sz="4800" dirty="0">
                <a:solidFill>
                  <a:srgbClr val="202F5A"/>
                </a:solidFill>
                <a:latin typeface="Lora"/>
                <a:ea typeface="Lora"/>
                <a:cs typeface="Lora"/>
                <a:sym typeface="Lora"/>
              </a:rPr>
              <a:t>-общий лексический материал</a:t>
            </a:r>
          </a:p>
          <a:p>
            <a:pPr algn="just">
              <a:lnSpc>
                <a:spcPts val="5567"/>
              </a:lnSpc>
            </a:pPr>
            <a:r>
              <a:rPr lang="ru-RU" sz="4800" dirty="0">
                <a:solidFill>
                  <a:srgbClr val="202F5A"/>
                </a:solidFill>
                <a:latin typeface="Lora"/>
                <a:ea typeface="Lora"/>
                <a:cs typeface="Lora"/>
                <a:sym typeface="Lora"/>
              </a:rPr>
              <a:t>-общее предметное содержание урока</a:t>
            </a:r>
          </a:p>
          <a:p>
            <a:pPr algn="just">
              <a:lnSpc>
                <a:spcPts val="5567"/>
              </a:lnSpc>
            </a:pPr>
            <a:r>
              <a:rPr lang="ru-RU" sz="4800" dirty="0">
                <a:solidFill>
                  <a:srgbClr val="202F5A"/>
                </a:solidFill>
                <a:latin typeface="Lora"/>
                <a:ea typeface="Lora"/>
                <a:cs typeface="Lora"/>
                <a:sym typeface="Lora"/>
              </a:rPr>
              <a:t>-общий смысловой замысел</a:t>
            </a:r>
            <a:endParaRPr lang="en-US" sz="4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A65F53B-4BFA-9023-3937-7EB7F3F71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7FF3F7CF-80E4-6DE6-E33E-6317CC3ACC46}"/>
              </a:ext>
            </a:extLst>
          </p:cNvPr>
          <p:cNvSpPr/>
          <p:nvPr/>
        </p:nvSpPr>
        <p:spPr>
          <a:xfrm rot="20334954">
            <a:off x="14089808" y="8075270"/>
            <a:ext cx="2513865" cy="2280761"/>
          </a:xfrm>
          <a:custGeom>
            <a:avLst/>
            <a:gdLst/>
            <a:ahLst/>
            <a:cxnLst/>
            <a:rect l="l" t="t" r="r" b="b"/>
            <a:pathLst>
              <a:path w="2513865" h="2280761">
                <a:moveTo>
                  <a:pt x="0" y="0"/>
                </a:moveTo>
                <a:lnTo>
                  <a:pt x="2513865" y="0"/>
                </a:lnTo>
                <a:lnTo>
                  <a:pt x="2513865" y="2280761"/>
                </a:lnTo>
                <a:lnTo>
                  <a:pt x="0" y="2280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970CD112-4019-1FB3-B4BA-F6578B9D2271}"/>
              </a:ext>
            </a:extLst>
          </p:cNvPr>
          <p:cNvGrpSpPr/>
          <p:nvPr/>
        </p:nvGrpSpPr>
        <p:grpSpPr>
          <a:xfrm>
            <a:off x="3665707" y="534356"/>
            <a:ext cx="12991939" cy="1775358"/>
            <a:chOff x="0" y="0"/>
            <a:chExt cx="15633180" cy="236714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89CB1FA-4670-670E-19AA-43A3033048D4}"/>
                </a:ext>
              </a:extLst>
            </p:cNvPr>
            <p:cNvSpPr/>
            <p:nvPr/>
          </p:nvSpPr>
          <p:spPr>
            <a:xfrm>
              <a:off x="50156" y="0"/>
              <a:ext cx="15531432" cy="2365269"/>
            </a:xfrm>
            <a:custGeom>
              <a:avLst/>
              <a:gdLst/>
              <a:ahLst/>
              <a:cxnLst/>
              <a:rect l="l" t="t" r="r" b="b"/>
              <a:pathLst>
                <a:path w="15531432" h="2365269">
                  <a:moveTo>
                    <a:pt x="730858" y="228655"/>
                  </a:moveTo>
                  <a:cubicBezTo>
                    <a:pt x="3005114" y="254894"/>
                    <a:pt x="6156398" y="155560"/>
                    <a:pt x="8327474" y="125573"/>
                  </a:cubicBezTo>
                  <a:cubicBezTo>
                    <a:pt x="10462723" y="95585"/>
                    <a:pt x="13956507" y="0"/>
                    <a:pt x="14680201" y="74969"/>
                  </a:cubicBezTo>
                  <a:cubicBezTo>
                    <a:pt x="14830671" y="89963"/>
                    <a:pt x="14865062" y="95585"/>
                    <a:pt x="14951046" y="133070"/>
                  </a:cubicBezTo>
                  <a:cubicBezTo>
                    <a:pt x="15035596" y="170554"/>
                    <a:pt x="15121580" y="228655"/>
                    <a:pt x="15193233" y="299876"/>
                  </a:cubicBezTo>
                  <a:cubicBezTo>
                    <a:pt x="15264884" y="371096"/>
                    <a:pt x="15330804" y="462933"/>
                    <a:pt x="15380963" y="560393"/>
                  </a:cubicBezTo>
                  <a:cubicBezTo>
                    <a:pt x="15432553" y="657852"/>
                    <a:pt x="15472678" y="772180"/>
                    <a:pt x="15497041" y="886507"/>
                  </a:cubicBezTo>
                  <a:cubicBezTo>
                    <a:pt x="15519970" y="998961"/>
                    <a:pt x="15531432" y="1124534"/>
                    <a:pt x="15525703" y="1242610"/>
                  </a:cubicBezTo>
                  <a:cubicBezTo>
                    <a:pt x="15521402" y="1360686"/>
                    <a:pt x="15499906" y="1482510"/>
                    <a:pt x="15466945" y="1593089"/>
                  </a:cubicBezTo>
                  <a:cubicBezTo>
                    <a:pt x="15433986" y="1701794"/>
                    <a:pt x="15383829" y="1810499"/>
                    <a:pt x="15325075" y="1900462"/>
                  </a:cubicBezTo>
                  <a:cubicBezTo>
                    <a:pt x="15267752" y="1990424"/>
                    <a:pt x="15194665" y="2071016"/>
                    <a:pt x="15117281" y="2132865"/>
                  </a:cubicBezTo>
                  <a:cubicBezTo>
                    <a:pt x="15039897" y="2192841"/>
                    <a:pt x="14949614" y="2239696"/>
                    <a:pt x="14862197" y="2264061"/>
                  </a:cubicBezTo>
                  <a:cubicBezTo>
                    <a:pt x="14773348" y="2290300"/>
                    <a:pt x="14677333" y="2297797"/>
                    <a:pt x="14588484" y="2284678"/>
                  </a:cubicBezTo>
                  <a:cubicBezTo>
                    <a:pt x="14498201" y="2271558"/>
                    <a:pt x="14406487" y="2237822"/>
                    <a:pt x="14323370" y="2189092"/>
                  </a:cubicBezTo>
                  <a:cubicBezTo>
                    <a:pt x="14241685" y="2138488"/>
                    <a:pt x="14162868" y="2067268"/>
                    <a:pt x="14096946" y="1986676"/>
                  </a:cubicBezTo>
                  <a:cubicBezTo>
                    <a:pt x="14031026" y="1906084"/>
                    <a:pt x="13973704" y="1804876"/>
                    <a:pt x="13930713" y="1701794"/>
                  </a:cubicBezTo>
                  <a:cubicBezTo>
                    <a:pt x="13889154" y="1596838"/>
                    <a:pt x="13859060" y="1478762"/>
                    <a:pt x="13843295" y="1362560"/>
                  </a:cubicBezTo>
                  <a:cubicBezTo>
                    <a:pt x="13828966" y="1244484"/>
                    <a:pt x="13828966" y="1118911"/>
                    <a:pt x="13843295" y="1002709"/>
                  </a:cubicBezTo>
                  <a:cubicBezTo>
                    <a:pt x="13859060" y="886507"/>
                    <a:pt x="13889154" y="768431"/>
                    <a:pt x="13930713" y="663475"/>
                  </a:cubicBezTo>
                  <a:cubicBezTo>
                    <a:pt x="13973704" y="558518"/>
                    <a:pt x="14032459" y="459185"/>
                    <a:pt x="14096946" y="378593"/>
                  </a:cubicBezTo>
                  <a:cubicBezTo>
                    <a:pt x="14162868" y="296127"/>
                    <a:pt x="14243119" y="226781"/>
                    <a:pt x="14324802" y="176177"/>
                  </a:cubicBezTo>
                  <a:cubicBezTo>
                    <a:pt x="14406487" y="127447"/>
                    <a:pt x="14498201" y="93711"/>
                    <a:pt x="14588484" y="80592"/>
                  </a:cubicBezTo>
                  <a:cubicBezTo>
                    <a:pt x="14678765" y="67472"/>
                    <a:pt x="14774781" y="74969"/>
                    <a:pt x="14862197" y="101208"/>
                  </a:cubicBezTo>
                  <a:cubicBezTo>
                    <a:pt x="14949614" y="125573"/>
                    <a:pt x="15039897" y="172428"/>
                    <a:pt x="15117281" y="232404"/>
                  </a:cubicBezTo>
                  <a:cubicBezTo>
                    <a:pt x="15194665" y="294253"/>
                    <a:pt x="15267752" y="374845"/>
                    <a:pt x="15326507" y="464807"/>
                  </a:cubicBezTo>
                  <a:cubicBezTo>
                    <a:pt x="15383829" y="554770"/>
                    <a:pt x="15433986" y="663475"/>
                    <a:pt x="15466945" y="772180"/>
                  </a:cubicBezTo>
                  <a:cubicBezTo>
                    <a:pt x="15499906" y="882759"/>
                    <a:pt x="15521402" y="1004583"/>
                    <a:pt x="15525703" y="1122659"/>
                  </a:cubicBezTo>
                  <a:cubicBezTo>
                    <a:pt x="15531432" y="1240735"/>
                    <a:pt x="15519970" y="1366308"/>
                    <a:pt x="15495607" y="1478762"/>
                  </a:cubicBezTo>
                  <a:cubicBezTo>
                    <a:pt x="15472678" y="1593089"/>
                    <a:pt x="15431119" y="1707417"/>
                    <a:pt x="15380963" y="1804876"/>
                  </a:cubicBezTo>
                  <a:cubicBezTo>
                    <a:pt x="15330804" y="1902336"/>
                    <a:pt x="15264884" y="1994173"/>
                    <a:pt x="15191799" y="2065394"/>
                  </a:cubicBezTo>
                  <a:cubicBezTo>
                    <a:pt x="15120147" y="2136614"/>
                    <a:pt x="15035596" y="2194715"/>
                    <a:pt x="14949614" y="2232199"/>
                  </a:cubicBezTo>
                  <a:cubicBezTo>
                    <a:pt x="14865062" y="2269684"/>
                    <a:pt x="14830671" y="2275306"/>
                    <a:pt x="14680201" y="2290300"/>
                  </a:cubicBezTo>
                  <a:cubicBezTo>
                    <a:pt x="13956507" y="2365269"/>
                    <a:pt x="10462723" y="2269684"/>
                    <a:pt x="8327474" y="2239696"/>
                  </a:cubicBezTo>
                  <a:cubicBezTo>
                    <a:pt x="6156398" y="2209709"/>
                    <a:pt x="3005114" y="2110375"/>
                    <a:pt x="1762656" y="2112249"/>
                  </a:cubicBezTo>
                  <a:cubicBezTo>
                    <a:pt x="1269686" y="2112249"/>
                    <a:pt x="931485" y="2149734"/>
                    <a:pt x="730858" y="2136614"/>
                  </a:cubicBezTo>
                  <a:cubicBezTo>
                    <a:pt x="649174" y="2130991"/>
                    <a:pt x="613347" y="2127243"/>
                    <a:pt x="556025" y="2108501"/>
                  </a:cubicBezTo>
                  <a:cubicBezTo>
                    <a:pt x="500136" y="2089758"/>
                    <a:pt x="444247" y="2061645"/>
                    <a:pt x="392657" y="2026035"/>
                  </a:cubicBezTo>
                  <a:cubicBezTo>
                    <a:pt x="341067" y="1992299"/>
                    <a:pt x="290910" y="1947317"/>
                    <a:pt x="247919" y="1896713"/>
                  </a:cubicBezTo>
                  <a:cubicBezTo>
                    <a:pt x="203494" y="1846109"/>
                    <a:pt x="164802" y="1786134"/>
                    <a:pt x="131841" y="1724285"/>
                  </a:cubicBezTo>
                  <a:cubicBezTo>
                    <a:pt x="97448" y="1662436"/>
                    <a:pt x="70220" y="1591215"/>
                    <a:pt x="50157" y="1519995"/>
                  </a:cubicBezTo>
                  <a:cubicBezTo>
                    <a:pt x="28662" y="1448774"/>
                    <a:pt x="14331" y="1373805"/>
                    <a:pt x="7166" y="1296962"/>
                  </a:cubicBezTo>
                  <a:cubicBezTo>
                    <a:pt x="0" y="1221993"/>
                    <a:pt x="0" y="1143276"/>
                    <a:pt x="7166" y="1068307"/>
                  </a:cubicBezTo>
                  <a:cubicBezTo>
                    <a:pt x="14331" y="991464"/>
                    <a:pt x="28662" y="914621"/>
                    <a:pt x="50157" y="845274"/>
                  </a:cubicBezTo>
                  <a:cubicBezTo>
                    <a:pt x="70220" y="774054"/>
                    <a:pt x="98881" y="702833"/>
                    <a:pt x="131841" y="640984"/>
                  </a:cubicBezTo>
                  <a:cubicBezTo>
                    <a:pt x="164802" y="579135"/>
                    <a:pt x="204927" y="519160"/>
                    <a:pt x="247919" y="468556"/>
                  </a:cubicBezTo>
                  <a:cubicBezTo>
                    <a:pt x="290910" y="417952"/>
                    <a:pt x="341067" y="372970"/>
                    <a:pt x="392657" y="339234"/>
                  </a:cubicBezTo>
                  <a:cubicBezTo>
                    <a:pt x="444247" y="303624"/>
                    <a:pt x="500136" y="275511"/>
                    <a:pt x="557458" y="256768"/>
                  </a:cubicBezTo>
                  <a:cubicBezTo>
                    <a:pt x="613347" y="238026"/>
                    <a:pt x="730858" y="228655"/>
                    <a:pt x="730858" y="228655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2AB08757-280F-47EC-D027-12E77771DCCE}"/>
              </a:ext>
            </a:extLst>
          </p:cNvPr>
          <p:cNvGrpSpPr/>
          <p:nvPr/>
        </p:nvGrpSpPr>
        <p:grpSpPr>
          <a:xfrm>
            <a:off x="2359577" y="9000556"/>
            <a:ext cx="11470129" cy="1313813"/>
            <a:chOff x="0" y="0"/>
            <a:chExt cx="9758680" cy="155956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F1DD8453-D441-6E90-2ECD-8CF824FA7403}"/>
                </a:ext>
              </a:extLst>
            </p:cNvPr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41776F7F-4D73-A985-E199-3A73DFDEA7DF}"/>
              </a:ext>
            </a:extLst>
          </p:cNvPr>
          <p:cNvSpPr/>
          <p:nvPr/>
        </p:nvSpPr>
        <p:spPr>
          <a:xfrm rot="781845">
            <a:off x="261244" y="5592656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AA131322-F7EC-9B1B-A3F0-51A6433B32EB}"/>
              </a:ext>
            </a:extLst>
          </p:cNvPr>
          <p:cNvSpPr txBox="1"/>
          <p:nvPr/>
        </p:nvSpPr>
        <p:spPr>
          <a:xfrm>
            <a:off x="6429356" y="785782"/>
            <a:ext cx="8917385" cy="7732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824"/>
              </a:lnSpc>
            </a:pPr>
            <a:r>
              <a:rPr lang="en-US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.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A1DF87F-2F01-EF53-1DBF-D15CFDED6393}"/>
              </a:ext>
            </a:extLst>
          </p:cNvPr>
          <p:cNvSpPr/>
          <p:nvPr/>
        </p:nvSpPr>
        <p:spPr>
          <a:xfrm>
            <a:off x="16219345" y="151686"/>
            <a:ext cx="1837010" cy="2408829"/>
          </a:xfrm>
          <a:custGeom>
            <a:avLst/>
            <a:gdLst/>
            <a:ahLst/>
            <a:cxnLst/>
            <a:rect l="l" t="t" r="r" b="b"/>
            <a:pathLst>
              <a:path w="2287943" h="3091815">
                <a:moveTo>
                  <a:pt x="0" y="0"/>
                </a:moveTo>
                <a:lnTo>
                  <a:pt x="2287942" y="0"/>
                </a:lnTo>
                <a:lnTo>
                  <a:pt x="2287942" y="3091815"/>
                </a:lnTo>
                <a:lnTo>
                  <a:pt x="0" y="309181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1525BE2-A60A-8317-CC79-18B6C91CBD98}"/>
              </a:ext>
            </a:extLst>
          </p:cNvPr>
          <p:cNvSpPr txBox="1"/>
          <p:nvPr/>
        </p:nvSpPr>
        <p:spPr>
          <a:xfrm>
            <a:off x="4190157" y="821871"/>
            <a:ext cx="108223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" marR="0" lvl="0" indent="0" algn="ctr" defTabSz="914400" rtl="0" eaLnBrk="1" fontAlgn="auto" latinLnBrk="0" hangingPunct="1">
              <a:lnSpc>
                <a:spcPct val="100000"/>
              </a:lnSpc>
              <a:spcBef>
                <a:spcPts val="14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1200" cap="none" spc="-15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"/>
              </a:rPr>
              <a:t>Основные нормативно-правовые </a:t>
            </a:r>
            <a:r>
              <a:rPr kumimoji="0" lang="ru-RU" sz="2400" b="1" i="0" u="sng" strike="noStrike" kern="1200" cap="none" spc="-15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Calibri"/>
              </a:rPr>
              <a:t>документы, обеспечивающие организацию образовательной деятельности по учебному предмету «Иностранный язык» в 2025-2026 учебном году. </a:t>
            </a:r>
            <a:endParaRPr kumimoji="0" lang="ru-RU" sz="2400" b="0" i="0" u="sng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Calibri"/>
            </a:endParaRPr>
          </a:p>
        </p:txBody>
      </p:sp>
      <p:sp>
        <p:nvSpPr>
          <p:cNvPr id="13" name="Подзаголовок 12">
            <a:extLst>
              <a:ext uri="{FF2B5EF4-FFF2-40B4-BE49-F238E27FC236}">
                <a16:creationId xmlns:a16="http://schemas.microsoft.com/office/drawing/2014/main" id="{A381954D-B5B8-69FE-A696-0FEC333357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2222" y="1949857"/>
            <a:ext cx="14169520" cy="6875008"/>
          </a:xfrm>
        </p:spPr>
        <p:txBody>
          <a:bodyPr>
            <a:normAutofit/>
          </a:bodyPr>
          <a:lstStyle/>
          <a:p>
            <a:endParaRPr lang="ru-RU" dirty="0">
              <a:hlinkClick r:id="rId8"/>
            </a:endParaRPr>
          </a:p>
          <a:p>
            <a:pPr algn="l"/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ФГОС</a:t>
            </a:r>
            <a:r>
              <a:rPr kumimoji="0" lang="ru-RU" sz="2100" b="1" i="0" u="none" strike="noStrike" kern="1200" cap="none" spc="-3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НОО Приказ</a:t>
            </a:r>
            <a:r>
              <a:rPr kumimoji="0" lang="ru-RU" sz="2100" b="1" i="0" u="none" strike="noStrike" kern="1200" cap="none" spc="-5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Министерства</a:t>
            </a:r>
            <a:r>
              <a:rPr kumimoji="0" lang="ru-RU" sz="2100" b="1" i="0" u="none" strike="noStrike" kern="1200" cap="none" spc="-6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просвещения</a:t>
            </a:r>
            <a:r>
              <a:rPr kumimoji="0" lang="ru-RU" sz="2100" b="1" i="0" u="none" strike="noStrike" kern="1200" cap="none" spc="-5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Российской</a:t>
            </a:r>
            <a:r>
              <a:rPr kumimoji="0" lang="ru-RU" sz="2100" b="1" i="0" u="none" strike="noStrike" kern="1200" cap="none" spc="-3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Федерации</a:t>
            </a:r>
            <a:r>
              <a:rPr kumimoji="0" lang="ru-RU" sz="2100" b="1" i="0" u="none" strike="noStrike" kern="1200" cap="none" spc="-6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от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31.05.2021</a:t>
            </a:r>
            <a:r>
              <a:rPr kumimoji="0" lang="ru-RU" sz="2100" b="1" i="0" u="none" strike="noStrike" kern="1200" cap="none" spc="6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№ 286</a:t>
            </a:r>
            <a:r>
              <a:rPr kumimoji="0" lang="ru-RU" sz="2100" b="1" i="0" u="none" strike="noStrike" kern="1200" cap="none" spc="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3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«Об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утверждении</a:t>
            </a:r>
            <a:r>
              <a:rPr kumimoji="0" lang="ru-RU" sz="2100" b="1" i="0" u="none" strike="noStrike" kern="1200" cap="none" spc="-6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федерального</a:t>
            </a:r>
            <a:r>
              <a:rPr kumimoji="0" lang="ru-RU" sz="2100" b="1" i="0" u="none" strike="noStrike" kern="1200" cap="none" spc="-3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государственного образовательного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стандарта</a:t>
            </a:r>
            <a:r>
              <a:rPr kumimoji="0" lang="ru-RU" sz="2100" b="1" i="0" u="none" strike="noStrike" kern="1200" cap="none" spc="-3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начального</a:t>
            </a:r>
            <a:r>
              <a:rPr kumimoji="0" lang="ru-RU" sz="2100" b="1" i="0" u="none" strike="noStrike" kern="1200" cap="none" spc="-3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общего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образования»</a:t>
            </a:r>
            <a:r>
              <a:rPr kumimoji="0" lang="ru-RU" sz="2100" b="1" i="0" u="none" strike="noStrike" kern="1200" cap="none" spc="-4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(Зарегистрирован</a:t>
            </a:r>
            <a:r>
              <a:rPr kumimoji="0" lang="ru-RU" sz="2100" b="1" i="0" u="none" strike="noStrike" kern="1200" cap="none" spc="-3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05.07.2021</a:t>
            </a:r>
            <a:r>
              <a:rPr kumimoji="0" lang="ru-RU" sz="2100" b="1" i="0" u="none" strike="noStrike" kern="1200" cap="none" spc="8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№</a:t>
            </a:r>
            <a:r>
              <a:rPr kumimoji="0" lang="ru-RU" sz="2100" b="1" i="0" u="none" strike="noStrike" kern="1200" cap="none" spc="-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 smtClean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64100)   </a:t>
            </a:r>
            <a:r>
              <a:rPr lang="ru-RU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Приказ-№286-от-31.05.2021-ФГОС_НОО.</a:t>
            </a:r>
            <a:r>
              <a:rPr lang="en-US" dirty="0" smtClean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pdf</a:t>
            </a:r>
            <a:r>
              <a:rPr lang="ru-RU" dirty="0" smtClean="0">
                <a:solidFill>
                  <a:schemeClr val="tx1"/>
                </a:solidFill>
              </a:rPr>
              <a:t>  </a:t>
            </a:r>
            <a:endParaRPr lang="ru-RU" dirty="0">
              <a:solidFill>
                <a:schemeClr val="tx1"/>
              </a:solidFill>
              <a:hlinkClick r:id="rId9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algn="l"/>
            <a:endParaRPr lang="ru-RU" dirty="0">
              <a:solidFill>
                <a:srgbClr val="5F5F5F"/>
              </a:solidFill>
              <a:hlinkClick r:id="rId9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marL="47625" marR="251460" lvl="0" indent="0" algn="l" defTabSz="914400" rtl="0" eaLnBrk="1" fontAlgn="auto" latinLnBrk="0" hangingPunct="1">
              <a:lnSpc>
                <a:spcPts val="2490"/>
              </a:lnSpc>
              <a:spcBef>
                <a:spcPts val="27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ФГОС</a:t>
            </a:r>
            <a:r>
              <a:rPr kumimoji="0" lang="ru-RU" sz="2100" b="1" i="0" u="none" strike="noStrike" kern="1200" cap="none" spc="-5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ООО</a:t>
            </a:r>
            <a:r>
              <a:rPr kumimoji="0" lang="ru-RU" sz="2100" b="1" i="0" u="none" strike="noStrike" kern="1200" cap="none" spc="-2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Приказ</a:t>
            </a:r>
            <a:r>
              <a:rPr kumimoji="0" lang="ru-RU" sz="2100" b="1" i="0" u="none" strike="noStrike" kern="1200" cap="none" spc="-6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Министерства</a:t>
            </a:r>
            <a:r>
              <a:rPr kumimoji="0" lang="ru-RU" sz="2100" b="1" i="0" u="none" strike="noStrike" kern="1200" cap="none" spc="-6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просвещения</a:t>
            </a:r>
            <a:r>
              <a:rPr kumimoji="0" lang="ru-RU" sz="2100" b="1" i="0" u="none" strike="noStrike" kern="1200" cap="none" spc="-8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Российской</a:t>
            </a:r>
            <a:r>
              <a:rPr kumimoji="0" lang="ru-RU" sz="2100" b="1" i="0" u="none" strike="noStrike" kern="1200" cap="none" spc="-4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Федерации</a:t>
            </a:r>
            <a:r>
              <a:rPr kumimoji="0" lang="ru-RU" sz="2100" b="1" i="0" u="none" strike="noStrike" kern="1200" cap="none" spc="-7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от</a:t>
            </a:r>
            <a:r>
              <a:rPr kumimoji="0" lang="ru-RU" sz="2100" b="1" i="0" u="none" strike="noStrike" kern="1200" cap="none" spc="-3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31.05.2021</a:t>
            </a:r>
            <a:r>
              <a:rPr kumimoji="0" lang="ru-RU" sz="2100" b="1" i="0" u="none" strike="noStrike" kern="1200" cap="none" spc="2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№</a:t>
            </a:r>
            <a:r>
              <a:rPr kumimoji="0" lang="ru-RU" sz="2100" b="1" i="0" u="none" strike="noStrike" kern="1200" cap="none" spc="-2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287</a:t>
            </a:r>
            <a:r>
              <a:rPr kumimoji="0" lang="ru-RU" sz="2100" b="1" i="0" u="none" strike="noStrike" kern="1200" cap="none" spc="-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3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«Об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утверждении</a:t>
            </a:r>
            <a:r>
              <a:rPr kumimoji="0" lang="ru-RU" sz="2100" b="1" i="0" u="none" strike="noStrike" kern="1200" cap="none" spc="-3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федерального государственного</a:t>
            </a:r>
            <a:r>
              <a:rPr kumimoji="0" lang="ru-RU" sz="2100" b="1" i="0" u="none" strike="noStrike" kern="1200" cap="none" spc="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образовательного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стандарта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основного общего</a:t>
            </a:r>
            <a:endParaRPr kumimoji="0" lang="ru-RU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47625" marR="0" lvl="0" indent="0" algn="l" defTabSz="914400" rtl="0" eaLnBrk="1" fontAlgn="auto" latinLnBrk="0" hangingPunct="1">
              <a:lnSpc>
                <a:spcPts val="235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образования»</a:t>
            </a:r>
            <a:r>
              <a:rPr kumimoji="0" lang="ru-RU" sz="2100" b="1" i="0" u="none" strike="noStrike" kern="1200" cap="none" spc="-4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(Зарегистрирован</a:t>
            </a:r>
            <a:r>
              <a:rPr kumimoji="0" lang="ru-RU" sz="2100" b="1" i="0" u="none" strike="noStrike" kern="1200" cap="none" spc="-3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05.07.2021</a:t>
            </a:r>
            <a:r>
              <a:rPr kumimoji="0" lang="ru-RU" sz="2100" b="1" i="0" u="none" strike="noStrike" kern="1200" cap="none" spc="83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0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№</a:t>
            </a:r>
            <a:r>
              <a:rPr kumimoji="0" lang="ru-RU" sz="2100" b="1" i="0" u="none" strike="noStrike" kern="1200" cap="none" spc="-8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 </a:t>
            </a:r>
            <a:r>
              <a:rPr kumimoji="0" lang="ru-RU" sz="2100" b="1" i="0" u="none" strike="noStrike" kern="1200" cap="none" spc="-15" normalizeH="0" baseline="0" noProof="0" dirty="0">
                <a:ln>
                  <a:noFill/>
                </a:ln>
                <a:solidFill>
                  <a:srgbClr val="1F4E79"/>
                </a:solidFill>
                <a:effectLst/>
                <a:uLnTx/>
                <a:uFillTx/>
                <a:latin typeface="Calibri"/>
                <a:ea typeface="+mn-ea"/>
                <a:cs typeface="Calibri"/>
              </a:rPr>
              <a:t>64101   </a:t>
            </a:r>
            <a:r>
              <a:rPr lang="ru-RU" dirty="0">
                <a:solidFill>
                  <a:schemeClr val="tx1"/>
                </a:solidFill>
                <a:hlinkClick r:id="rId9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Приказ-№-287-от-31.05.2021-ФГОС_ООО.</a:t>
            </a:r>
            <a:r>
              <a:rPr lang="en-US" dirty="0">
                <a:solidFill>
                  <a:schemeClr val="tx1"/>
                </a:solidFill>
                <a:hlinkClick r:id="rId9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pdf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>
              <a:hlinkClick r:id="rId10"/>
            </a:endParaRPr>
          </a:p>
        </p:txBody>
      </p:sp>
    </p:spTree>
    <p:extLst>
      <p:ext uri="{BB962C8B-B14F-4D97-AF65-F5344CB8AC3E}">
        <p14:creationId xmlns:p14="http://schemas.microsoft.com/office/powerpoint/2010/main" val="39625615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 rot="-10800000">
            <a:off x="9799401" y="-1778243"/>
            <a:ext cx="11269028" cy="8242935"/>
            <a:chOff x="0" y="0"/>
            <a:chExt cx="15025370" cy="10990580"/>
          </a:xfrm>
        </p:grpSpPr>
        <p:sp>
          <p:nvSpPr>
            <p:cNvPr id="5" name="Freeform 5"/>
            <p:cNvSpPr/>
            <p:nvPr/>
          </p:nvSpPr>
          <p:spPr>
            <a:xfrm>
              <a:off x="50800" y="50800"/>
              <a:ext cx="14973300" cy="10888980"/>
            </a:xfrm>
            <a:custGeom>
              <a:avLst/>
              <a:gdLst/>
              <a:ahLst/>
              <a:cxnLst/>
              <a:rect l="l" t="t" r="r" b="b"/>
              <a:pathLst>
                <a:path w="14973300" h="10888980">
                  <a:moveTo>
                    <a:pt x="0" y="9508490"/>
                  </a:moveTo>
                  <a:cubicBezTo>
                    <a:pt x="104140" y="8591550"/>
                    <a:pt x="152400" y="8371840"/>
                    <a:pt x="173990" y="8140700"/>
                  </a:cubicBezTo>
                  <a:cubicBezTo>
                    <a:pt x="196850" y="7900670"/>
                    <a:pt x="193040" y="7674610"/>
                    <a:pt x="205740" y="7405370"/>
                  </a:cubicBezTo>
                  <a:cubicBezTo>
                    <a:pt x="219710" y="7078980"/>
                    <a:pt x="245110" y="6681470"/>
                    <a:pt x="256540" y="6319520"/>
                  </a:cubicBezTo>
                  <a:cubicBezTo>
                    <a:pt x="267970" y="5958840"/>
                    <a:pt x="269240" y="5596890"/>
                    <a:pt x="273050" y="5238750"/>
                  </a:cubicBezTo>
                  <a:cubicBezTo>
                    <a:pt x="276860" y="4884420"/>
                    <a:pt x="283210" y="4527550"/>
                    <a:pt x="280670" y="4182110"/>
                  </a:cubicBezTo>
                  <a:cubicBezTo>
                    <a:pt x="279400" y="3846830"/>
                    <a:pt x="274320" y="3512820"/>
                    <a:pt x="265430" y="3194050"/>
                  </a:cubicBezTo>
                  <a:cubicBezTo>
                    <a:pt x="256540" y="2898140"/>
                    <a:pt x="241300" y="2613660"/>
                    <a:pt x="232410" y="2334260"/>
                  </a:cubicBezTo>
                  <a:cubicBezTo>
                    <a:pt x="223520" y="2071370"/>
                    <a:pt x="218440" y="1819910"/>
                    <a:pt x="213360" y="1563370"/>
                  </a:cubicBezTo>
                  <a:cubicBezTo>
                    <a:pt x="208280" y="1309370"/>
                    <a:pt x="205740" y="944880"/>
                    <a:pt x="203200" y="803910"/>
                  </a:cubicBezTo>
                  <a:cubicBezTo>
                    <a:pt x="203200" y="749300"/>
                    <a:pt x="201930" y="690880"/>
                    <a:pt x="201930" y="690880"/>
                  </a:cubicBezTo>
                  <a:cubicBezTo>
                    <a:pt x="201930" y="688340"/>
                    <a:pt x="208280" y="635000"/>
                    <a:pt x="212090" y="607060"/>
                  </a:cubicBezTo>
                  <a:cubicBezTo>
                    <a:pt x="214630" y="579120"/>
                    <a:pt x="220980" y="525780"/>
                    <a:pt x="222250" y="524510"/>
                  </a:cubicBezTo>
                  <a:cubicBezTo>
                    <a:pt x="222250" y="523240"/>
                    <a:pt x="241300" y="472440"/>
                    <a:pt x="251460" y="445770"/>
                  </a:cubicBezTo>
                  <a:cubicBezTo>
                    <a:pt x="261620" y="420370"/>
                    <a:pt x="280670" y="368300"/>
                    <a:pt x="280670" y="368300"/>
                  </a:cubicBezTo>
                  <a:cubicBezTo>
                    <a:pt x="280670" y="367030"/>
                    <a:pt x="312420" y="321310"/>
                    <a:pt x="327660" y="298450"/>
                  </a:cubicBezTo>
                  <a:cubicBezTo>
                    <a:pt x="344170" y="275590"/>
                    <a:pt x="374650" y="231140"/>
                    <a:pt x="375920" y="229870"/>
                  </a:cubicBezTo>
                  <a:cubicBezTo>
                    <a:pt x="375920" y="228600"/>
                    <a:pt x="416560" y="193040"/>
                    <a:pt x="438150" y="173990"/>
                  </a:cubicBezTo>
                  <a:cubicBezTo>
                    <a:pt x="458470" y="156210"/>
                    <a:pt x="499110" y="119380"/>
                    <a:pt x="500380" y="118110"/>
                  </a:cubicBezTo>
                  <a:cubicBezTo>
                    <a:pt x="501650" y="118110"/>
                    <a:pt x="549910" y="92710"/>
                    <a:pt x="574040" y="80010"/>
                  </a:cubicBezTo>
                  <a:cubicBezTo>
                    <a:pt x="599440" y="67310"/>
                    <a:pt x="647700" y="40640"/>
                    <a:pt x="648970" y="40640"/>
                  </a:cubicBezTo>
                  <a:cubicBezTo>
                    <a:pt x="648970" y="40640"/>
                    <a:pt x="702310" y="26670"/>
                    <a:pt x="728980" y="20320"/>
                  </a:cubicBezTo>
                  <a:cubicBezTo>
                    <a:pt x="756920" y="13970"/>
                    <a:pt x="808990" y="0"/>
                    <a:pt x="810260" y="0"/>
                  </a:cubicBezTo>
                  <a:cubicBezTo>
                    <a:pt x="811530" y="0"/>
                    <a:pt x="866140" y="0"/>
                    <a:pt x="894080" y="0"/>
                  </a:cubicBezTo>
                  <a:cubicBezTo>
                    <a:pt x="922020" y="0"/>
                    <a:pt x="976630" y="0"/>
                    <a:pt x="977900" y="0"/>
                  </a:cubicBezTo>
                  <a:cubicBezTo>
                    <a:pt x="979170" y="0"/>
                    <a:pt x="1032510" y="12700"/>
                    <a:pt x="1059180" y="20320"/>
                  </a:cubicBezTo>
                  <a:cubicBezTo>
                    <a:pt x="1085850" y="26670"/>
                    <a:pt x="1139190" y="39370"/>
                    <a:pt x="1140460" y="39370"/>
                  </a:cubicBezTo>
                  <a:cubicBezTo>
                    <a:pt x="1141730" y="40640"/>
                    <a:pt x="1189990" y="66040"/>
                    <a:pt x="1214120" y="78740"/>
                  </a:cubicBezTo>
                  <a:cubicBezTo>
                    <a:pt x="1239520" y="91440"/>
                    <a:pt x="1287780" y="116840"/>
                    <a:pt x="1289050" y="116840"/>
                  </a:cubicBezTo>
                  <a:cubicBezTo>
                    <a:pt x="1290320" y="118110"/>
                    <a:pt x="1330960" y="153670"/>
                    <a:pt x="1351280" y="172720"/>
                  </a:cubicBezTo>
                  <a:cubicBezTo>
                    <a:pt x="1372870" y="190500"/>
                    <a:pt x="1413510" y="227330"/>
                    <a:pt x="1414780" y="227330"/>
                  </a:cubicBezTo>
                  <a:cubicBezTo>
                    <a:pt x="1414780" y="228600"/>
                    <a:pt x="1446530" y="273050"/>
                    <a:pt x="1461770" y="295910"/>
                  </a:cubicBezTo>
                  <a:cubicBezTo>
                    <a:pt x="1478280" y="320040"/>
                    <a:pt x="1508760" y="364490"/>
                    <a:pt x="1510030" y="365760"/>
                  </a:cubicBezTo>
                  <a:cubicBezTo>
                    <a:pt x="1510030" y="365760"/>
                    <a:pt x="1529080" y="417830"/>
                    <a:pt x="1539240" y="443230"/>
                  </a:cubicBezTo>
                  <a:cubicBezTo>
                    <a:pt x="1549400" y="469900"/>
                    <a:pt x="1568450" y="520700"/>
                    <a:pt x="1569720" y="521970"/>
                  </a:cubicBezTo>
                  <a:cubicBezTo>
                    <a:pt x="1569720" y="523240"/>
                    <a:pt x="1576070" y="576580"/>
                    <a:pt x="1579880" y="604520"/>
                  </a:cubicBezTo>
                  <a:cubicBezTo>
                    <a:pt x="1582420" y="632460"/>
                    <a:pt x="1590040" y="685800"/>
                    <a:pt x="1590040" y="687070"/>
                  </a:cubicBezTo>
                  <a:cubicBezTo>
                    <a:pt x="1590040" y="689610"/>
                    <a:pt x="2045970" y="1074420"/>
                    <a:pt x="2167890" y="1193800"/>
                  </a:cubicBezTo>
                  <a:cubicBezTo>
                    <a:pt x="2230120" y="1254760"/>
                    <a:pt x="2250440" y="1314450"/>
                    <a:pt x="2298700" y="1337310"/>
                  </a:cubicBezTo>
                  <a:cubicBezTo>
                    <a:pt x="2338070" y="1356360"/>
                    <a:pt x="2367280" y="1337310"/>
                    <a:pt x="2428240" y="1346200"/>
                  </a:cubicBezTo>
                  <a:cubicBezTo>
                    <a:pt x="2579370" y="1365250"/>
                    <a:pt x="2967990" y="1437640"/>
                    <a:pt x="3219450" y="1501140"/>
                  </a:cubicBezTo>
                  <a:cubicBezTo>
                    <a:pt x="3451860" y="1560830"/>
                    <a:pt x="3656330" y="1615440"/>
                    <a:pt x="3884930" y="1708150"/>
                  </a:cubicBezTo>
                  <a:cubicBezTo>
                    <a:pt x="4144010" y="1813560"/>
                    <a:pt x="4471670" y="1949450"/>
                    <a:pt x="4690110" y="2119630"/>
                  </a:cubicBezTo>
                  <a:cubicBezTo>
                    <a:pt x="4880610" y="2266950"/>
                    <a:pt x="5020310" y="2438400"/>
                    <a:pt x="5148580" y="2639060"/>
                  </a:cubicBezTo>
                  <a:cubicBezTo>
                    <a:pt x="5289550" y="2857500"/>
                    <a:pt x="5341620" y="3161030"/>
                    <a:pt x="5482590" y="3395980"/>
                  </a:cubicBezTo>
                  <a:cubicBezTo>
                    <a:pt x="5623560" y="3629660"/>
                    <a:pt x="5775960" y="3897630"/>
                    <a:pt x="5991860" y="4043680"/>
                  </a:cubicBezTo>
                  <a:cubicBezTo>
                    <a:pt x="6205220" y="4189730"/>
                    <a:pt x="6513830" y="4234180"/>
                    <a:pt x="6767830" y="4274820"/>
                  </a:cubicBezTo>
                  <a:cubicBezTo>
                    <a:pt x="7002780" y="4311650"/>
                    <a:pt x="7226300" y="4291330"/>
                    <a:pt x="7458710" y="4292600"/>
                  </a:cubicBezTo>
                  <a:cubicBezTo>
                    <a:pt x="7694930" y="4292600"/>
                    <a:pt x="7932420" y="4245610"/>
                    <a:pt x="8172450" y="4278630"/>
                  </a:cubicBezTo>
                  <a:cubicBezTo>
                    <a:pt x="8426450" y="4315460"/>
                    <a:pt x="8708390" y="4385310"/>
                    <a:pt x="8943340" y="4516120"/>
                  </a:cubicBezTo>
                  <a:cubicBezTo>
                    <a:pt x="9187180" y="4653280"/>
                    <a:pt x="9432290" y="4883150"/>
                    <a:pt x="9599930" y="5097780"/>
                  </a:cubicBezTo>
                  <a:cubicBezTo>
                    <a:pt x="9751060" y="5290820"/>
                    <a:pt x="9841230" y="5496560"/>
                    <a:pt x="9927590" y="5725160"/>
                  </a:cubicBezTo>
                  <a:cubicBezTo>
                    <a:pt x="10022840" y="5974080"/>
                    <a:pt x="10048240" y="6283960"/>
                    <a:pt x="10130790" y="6541770"/>
                  </a:cubicBezTo>
                  <a:cubicBezTo>
                    <a:pt x="10206990" y="6779261"/>
                    <a:pt x="10255250" y="7039611"/>
                    <a:pt x="10396220" y="7217411"/>
                  </a:cubicBezTo>
                  <a:cubicBezTo>
                    <a:pt x="10532110" y="7388861"/>
                    <a:pt x="10750550" y="7515861"/>
                    <a:pt x="10951210" y="7600950"/>
                  </a:cubicBezTo>
                  <a:cubicBezTo>
                    <a:pt x="11145520" y="7683500"/>
                    <a:pt x="11349990" y="7686040"/>
                    <a:pt x="11581130" y="7726680"/>
                  </a:cubicBezTo>
                  <a:cubicBezTo>
                    <a:pt x="11861800" y="7774940"/>
                    <a:pt x="12225020" y="7807961"/>
                    <a:pt x="12515850" y="7865111"/>
                  </a:cubicBezTo>
                  <a:cubicBezTo>
                    <a:pt x="12774930" y="7915911"/>
                    <a:pt x="13021311" y="7936230"/>
                    <a:pt x="13246100" y="8044180"/>
                  </a:cubicBezTo>
                  <a:cubicBezTo>
                    <a:pt x="13477239" y="8153400"/>
                    <a:pt x="13702030" y="8342630"/>
                    <a:pt x="13877289" y="8525511"/>
                  </a:cubicBezTo>
                  <a:cubicBezTo>
                    <a:pt x="14041120" y="8695690"/>
                    <a:pt x="14131289" y="8874761"/>
                    <a:pt x="14277339" y="9095740"/>
                  </a:cubicBezTo>
                  <a:cubicBezTo>
                    <a:pt x="14470380" y="9389111"/>
                    <a:pt x="14973300" y="9888220"/>
                    <a:pt x="14922500" y="10139680"/>
                  </a:cubicBezTo>
                  <a:cubicBezTo>
                    <a:pt x="14884400" y="10327640"/>
                    <a:pt x="14571980" y="10464800"/>
                    <a:pt x="14354811" y="10539730"/>
                  </a:cubicBezTo>
                  <a:cubicBezTo>
                    <a:pt x="14119861" y="10619740"/>
                    <a:pt x="13789661" y="10587990"/>
                    <a:pt x="13550900" y="10574020"/>
                  </a:cubicBezTo>
                  <a:cubicBezTo>
                    <a:pt x="13356589" y="10561320"/>
                    <a:pt x="13065761" y="10464800"/>
                    <a:pt x="13027661" y="10488930"/>
                  </a:cubicBezTo>
                  <a:cubicBezTo>
                    <a:pt x="13020039" y="10492740"/>
                    <a:pt x="13023850" y="10501630"/>
                    <a:pt x="13020039" y="10509250"/>
                  </a:cubicBezTo>
                  <a:cubicBezTo>
                    <a:pt x="13016230" y="10518140"/>
                    <a:pt x="13006070" y="10525761"/>
                    <a:pt x="12998450" y="10537190"/>
                  </a:cubicBezTo>
                  <a:cubicBezTo>
                    <a:pt x="12988289" y="10553700"/>
                    <a:pt x="12965430" y="10596880"/>
                    <a:pt x="12965430" y="10598150"/>
                  </a:cubicBezTo>
                  <a:cubicBezTo>
                    <a:pt x="12964161" y="10598150"/>
                    <a:pt x="12912090" y="10654030"/>
                    <a:pt x="12907010" y="10660380"/>
                  </a:cubicBezTo>
                  <a:cubicBezTo>
                    <a:pt x="12907010" y="10660380"/>
                    <a:pt x="12907010" y="10660380"/>
                    <a:pt x="12905740" y="10661650"/>
                  </a:cubicBezTo>
                  <a:cubicBezTo>
                    <a:pt x="12903200" y="10665461"/>
                    <a:pt x="12890500" y="10684511"/>
                    <a:pt x="12882880" y="10692130"/>
                  </a:cubicBezTo>
                  <a:cubicBezTo>
                    <a:pt x="12877800" y="10697211"/>
                    <a:pt x="12872720" y="10698480"/>
                    <a:pt x="12867640" y="10702290"/>
                  </a:cubicBezTo>
                  <a:cubicBezTo>
                    <a:pt x="12861290" y="10707370"/>
                    <a:pt x="12849860" y="10722611"/>
                    <a:pt x="12848590" y="10722611"/>
                  </a:cubicBezTo>
                  <a:cubicBezTo>
                    <a:pt x="12848590" y="10722611"/>
                    <a:pt x="12801600" y="10753090"/>
                    <a:pt x="12777470" y="10769600"/>
                  </a:cubicBezTo>
                  <a:cubicBezTo>
                    <a:pt x="12753340" y="10784840"/>
                    <a:pt x="12707620" y="10815320"/>
                    <a:pt x="12706350" y="10815320"/>
                  </a:cubicBezTo>
                  <a:cubicBezTo>
                    <a:pt x="12706350" y="10815320"/>
                    <a:pt x="12701270" y="10817861"/>
                    <a:pt x="12698730" y="10817861"/>
                  </a:cubicBezTo>
                  <a:cubicBezTo>
                    <a:pt x="12697460" y="10819130"/>
                    <a:pt x="12696190" y="10820400"/>
                    <a:pt x="12693650" y="10821670"/>
                  </a:cubicBezTo>
                  <a:cubicBezTo>
                    <a:pt x="12689840" y="10824211"/>
                    <a:pt x="12679680" y="10825480"/>
                    <a:pt x="12670790" y="10828020"/>
                  </a:cubicBezTo>
                  <a:cubicBezTo>
                    <a:pt x="12658090" y="10831830"/>
                    <a:pt x="12642850" y="10838180"/>
                    <a:pt x="12625070" y="10844530"/>
                  </a:cubicBezTo>
                  <a:cubicBezTo>
                    <a:pt x="12602210" y="10852150"/>
                    <a:pt x="12546330" y="10872470"/>
                    <a:pt x="12545060" y="10872470"/>
                  </a:cubicBezTo>
                  <a:cubicBezTo>
                    <a:pt x="12543790" y="10872470"/>
                    <a:pt x="12513310" y="10873740"/>
                    <a:pt x="12500610" y="10876280"/>
                  </a:cubicBezTo>
                  <a:cubicBezTo>
                    <a:pt x="12490450" y="10878820"/>
                    <a:pt x="12482830" y="10882630"/>
                    <a:pt x="12473940" y="10883900"/>
                  </a:cubicBezTo>
                  <a:cubicBezTo>
                    <a:pt x="12462510" y="10885170"/>
                    <a:pt x="12452350" y="10882630"/>
                    <a:pt x="12438380" y="10882630"/>
                  </a:cubicBezTo>
                  <a:cubicBezTo>
                    <a:pt x="12420600" y="10882630"/>
                    <a:pt x="12376150" y="10888980"/>
                    <a:pt x="12374880" y="10888980"/>
                  </a:cubicBezTo>
                  <a:cubicBezTo>
                    <a:pt x="12373610" y="10887711"/>
                    <a:pt x="12334240" y="10886440"/>
                    <a:pt x="12293600" y="10883900"/>
                  </a:cubicBezTo>
                  <a:cubicBezTo>
                    <a:pt x="12174220" y="10877550"/>
                    <a:pt x="11821160" y="10849611"/>
                    <a:pt x="11587480" y="10840720"/>
                  </a:cubicBezTo>
                  <a:cubicBezTo>
                    <a:pt x="11361420" y="10831830"/>
                    <a:pt x="11135360" y="10834370"/>
                    <a:pt x="10913110" y="10831830"/>
                  </a:cubicBezTo>
                  <a:cubicBezTo>
                    <a:pt x="10698480" y="10828020"/>
                    <a:pt x="10499090" y="10825480"/>
                    <a:pt x="10278110" y="10822940"/>
                  </a:cubicBezTo>
                  <a:cubicBezTo>
                    <a:pt x="10035540" y="10821670"/>
                    <a:pt x="9780270" y="10820400"/>
                    <a:pt x="9514840" y="10819130"/>
                  </a:cubicBezTo>
                  <a:cubicBezTo>
                    <a:pt x="9226550" y="10819130"/>
                    <a:pt x="8919210" y="10819130"/>
                    <a:pt x="8613140" y="10817861"/>
                  </a:cubicBezTo>
                  <a:cubicBezTo>
                    <a:pt x="8294370" y="10817861"/>
                    <a:pt x="7960360" y="10819130"/>
                    <a:pt x="7636510" y="10817861"/>
                  </a:cubicBezTo>
                  <a:cubicBezTo>
                    <a:pt x="7315200" y="10816590"/>
                    <a:pt x="7014210" y="10815320"/>
                    <a:pt x="6676390" y="10810240"/>
                  </a:cubicBezTo>
                  <a:cubicBezTo>
                    <a:pt x="6301740" y="10803890"/>
                    <a:pt x="5886450" y="10792461"/>
                    <a:pt x="5490210" y="10778490"/>
                  </a:cubicBezTo>
                  <a:cubicBezTo>
                    <a:pt x="5093970" y="10764520"/>
                    <a:pt x="4683760" y="10753090"/>
                    <a:pt x="4297680" y="10725150"/>
                  </a:cubicBezTo>
                  <a:cubicBezTo>
                    <a:pt x="3931920" y="10698480"/>
                    <a:pt x="3572510" y="10651490"/>
                    <a:pt x="3229610" y="10617200"/>
                  </a:cubicBezTo>
                  <a:cubicBezTo>
                    <a:pt x="2912110" y="10584180"/>
                    <a:pt x="2600960" y="10543540"/>
                    <a:pt x="2313940" y="10523220"/>
                  </a:cubicBezTo>
                  <a:cubicBezTo>
                    <a:pt x="2058670" y="10505440"/>
                    <a:pt x="1593850" y="10492740"/>
                    <a:pt x="1592580" y="10492740"/>
                  </a:cubicBezTo>
                  <a:cubicBezTo>
                    <a:pt x="1591310" y="10492740"/>
                    <a:pt x="1535430" y="10486390"/>
                    <a:pt x="1507490" y="10482580"/>
                  </a:cubicBezTo>
                  <a:cubicBezTo>
                    <a:pt x="1479550" y="10480040"/>
                    <a:pt x="1423670" y="10472420"/>
                    <a:pt x="1422400" y="10472420"/>
                  </a:cubicBezTo>
                  <a:cubicBezTo>
                    <a:pt x="1421130" y="10472420"/>
                    <a:pt x="1369060" y="10452100"/>
                    <a:pt x="1342390" y="10441940"/>
                  </a:cubicBezTo>
                  <a:cubicBezTo>
                    <a:pt x="1315720" y="10431780"/>
                    <a:pt x="1263650" y="10412730"/>
                    <a:pt x="1262380" y="10411461"/>
                  </a:cubicBezTo>
                  <a:cubicBezTo>
                    <a:pt x="1261110" y="10411461"/>
                    <a:pt x="1214120" y="10378440"/>
                    <a:pt x="1191260" y="10363200"/>
                  </a:cubicBezTo>
                  <a:cubicBezTo>
                    <a:pt x="1170940" y="10349230"/>
                    <a:pt x="1153160" y="10328911"/>
                    <a:pt x="1132840" y="10322561"/>
                  </a:cubicBezTo>
                  <a:cubicBezTo>
                    <a:pt x="1117600" y="10317480"/>
                    <a:pt x="1109980" y="10326370"/>
                    <a:pt x="1085850" y="10323830"/>
                  </a:cubicBezTo>
                  <a:cubicBezTo>
                    <a:pt x="988060" y="10309861"/>
                    <a:pt x="568960" y="10251440"/>
                    <a:pt x="387350" y="10114280"/>
                  </a:cubicBezTo>
                  <a:cubicBezTo>
                    <a:pt x="207010" y="9978390"/>
                    <a:pt x="0" y="9508490"/>
                    <a:pt x="0" y="95084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" name="Freeform 6"/>
          <p:cNvSpPr/>
          <p:nvPr/>
        </p:nvSpPr>
        <p:spPr>
          <a:xfrm>
            <a:off x="-2315656" y="1859501"/>
            <a:ext cx="6045001" cy="4605191"/>
          </a:xfrm>
          <a:custGeom>
            <a:avLst/>
            <a:gdLst/>
            <a:ahLst/>
            <a:cxnLst/>
            <a:rect l="l" t="t" r="r" b="b"/>
            <a:pathLst>
              <a:path w="6045001" h="4605191">
                <a:moveTo>
                  <a:pt x="0" y="0"/>
                </a:moveTo>
                <a:lnTo>
                  <a:pt x="6045000" y="0"/>
                </a:lnTo>
                <a:lnTo>
                  <a:pt x="6045000" y="4605191"/>
                </a:lnTo>
                <a:lnTo>
                  <a:pt x="0" y="46051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7" name="Freeform 7"/>
          <p:cNvSpPr/>
          <p:nvPr/>
        </p:nvSpPr>
        <p:spPr>
          <a:xfrm>
            <a:off x="14926597" y="5980968"/>
            <a:ext cx="3164655" cy="4114800"/>
          </a:xfrm>
          <a:custGeom>
            <a:avLst/>
            <a:gdLst/>
            <a:ahLst/>
            <a:cxnLst/>
            <a:rect l="l" t="t" r="r" b="b"/>
            <a:pathLst>
              <a:path w="3164655" h="4114800">
                <a:moveTo>
                  <a:pt x="0" y="0"/>
                </a:moveTo>
                <a:lnTo>
                  <a:pt x="3164655" y="0"/>
                </a:lnTo>
                <a:lnTo>
                  <a:pt x="31646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6" name="Group 16"/>
          <p:cNvGrpSpPr/>
          <p:nvPr/>
        </p:nvGrpSpPr>
        <p:grpSpPr>
          <a:xfrm>
            <a:off x="3742301" y="1125865"/>
            <a:ext cx="11679754" cy="6915663"/>
            <a:chOff x="-398388" y="-510153"/>
            <a:chExt cx="13554316" cy="9220884"/>
          </a:xfrm>
        </p:grpSpPr>
        <p:sp>
          <p:nvSpPr>
            <p:cNvPr id="17" name="Freeform 17"/>
            <p:cNvSpPr/>
            <p:nvPr/>
          </p:nvSpPr>
          <p:spPr>
            <a:xfrm>
              <a:off x="-398388" y="-510153"/>
              <a:ext cx="13554316" cy="9220884"/>
            </a:xfrm>
            <a:custGeom>
              <a:avLst/>
              <a:gdLst/>
              <a:ahLst/>
              <a:cxnLst/>
              <a:rect l="l" t="t" r="r" b="b"/>
              <a:pathLst>
                <a:path w="13554316" h="9220883">
                  <a:moveTo>
                    <a:pt x="779809" y="770082"/>
                  </a:moveTo>
                  <a:cubicBezTo>
                    <a:pt x="4594917" y="837798"/>
                    <a:pt x="11721538" y="0"/>
                    <a:pt x="12678367" y="311119"/>
                  </a:cubicBezTo>
                  <a:cubicBezTo>
                    <a:pt x="12838601" y="371311"/>
                    <a:pt x="12869123" y="386359"/>
                    <a:pt x="12957634" y="536839"/>
                  </a:cubicBezTo>
                  <a:cubicBezTo>
                    <a:pt x="13044617" y="679795"/>
                    <a:pt x="13133128" y="913038"/>
                    <a:pt x="13206378" y="1183902"/>
                  </a:cubicBezTo>
                  <a:cubicBezTo>
                    <a:pt x="13279628" y="1462289"/>
                    <a:pt x="13348300" y="1815916"/>
                    <a:pt x="13400186" y="2192115"/>
                  </a:cubicBezTo>
                  <a:cubicBezTo>
                    <a:pt x="13452072" y="2575839"/>
                    <a:pt x="13493274" y="3019754"/>
                    <a:pt x="13519218" y="3456145"/>
                  </a:cubicBezTo>
                  <a:cubicBezTo>
                    <a:pt x="13543633" y="3900060"/>
                    <a:pt x="13554317" y="4381595"/>
                    <a:pt x="13549739" y="4840558"/>
                  </a:cubicBezTo>
                  <a:cubicBezTo>
                    <a:pt x="13543633" y="5299521"/>
                    <a:pt x="13522269" y="5773532"/>
                    <a:pt x="13488696" y="6194875"/>
                  </a:cubicBezTo>
                  <a:cubicBezTo>
                    <a:pt x="13453597" y="6623742"/>
                    <a:pt x="13403237" y="7037561"/>
                    <a:pt x="13343722" y="7391189"/>
                  </a:cubicBezTo>
                  <a:cubicBezTo>
                    <a:pt x="13282680" y="7737291"/>
                    <a:pt x="13207904" y="8053299"/>
                    <a:pt x="13128550" y="8286543"/>
                  </a:cubicBezTo>
                  <a:cubicBezTo>
                    <a:pt x="13049197" y="8527310"/>
                    <a:pt x="12956107" y="8707886"/>
                    <a:pt x="12866071" y="8805698"/>
                  </a:cubicBezTo>
                  <a:cubicBezTo>
                    <a:pt x="12776034" y="8903509"/>
                    <a:pt x="12676841" y="8926082"/>
                    <a:pt x="12585279" y="8880938"/>
                  </a:cubicBezTo>
                  <a:cubicBezTo>
                    <a:pt x="12492191" y="8828270"/>
                    <a:pt x="12397576" y="8700362"/>
                    <a:pt x="12313643" y="8504738"/>
                  </a:cubicBezTo>
                  <a:cubicBezTo>
                    <a:pt x="12228184" y="8316639"/>
                    <a:pt x="12147304" y="8038251"/>
                    <a:pt x="12080158" y="7729768"/>
                  </a:cubicBezTo>
                  <a:cubicBezTo>
                    <a:pt x="12011487" y="7413761"/>
                    <a:pt x="11951971" y="7022513"/>
                    <a:pt x="11909242" y="6616218"/>
                  </a:cubicBezTo>
                  <a:cubicBezTo>
                    <a:pt x="11864986" y="6217447"/>
                    <a:pt x="11834465" y="5750960"/>
                    <a:pt x="11819205" y="5299521"/>
                  </a:cubicBezTo>
                  <a:cubicBezTo>
                    <a:pt x="11803944" y="4848082"/>
                    <a:pt x="11803944" y="4359023"/>
                    <a:pt x="11819205" y="3907584"/>
                  </a:cubicBezTo>
                  <a:cubicBezTo>
                    <a:pt x="11834465" y="3456145"/>
                    <a:pt x="11864986" y="2997182"/>
                    <a:pt x="11909242" y="2590887"/>
                  </a:cubicBezTo>
                  <a:cubicBezTo>
                    <a:pt x="11951971" y="2192115"/>
                    <a:pt x="12013012" y="1800868"/>
                    <a:pt x="12080158" y="1484861"/>
                  </a:cubicBezTo>
                  <a:cubicBezTo>
                    <a:pt x="12147304" y="1168854"/>
                    <a:pt x="12229711" y="897990"/>
                    <a:pt x="12313643" y="709890"/>
                  </a:cubicBezTo>
                  <a:cubicBezTo>
                    <a:pt x="12397576" y="514267"/>
                    <a:pt x="12492191" y="386359"/>
                    <a:pt x="12585279" y="333691"/>
                  </a:cubicBezTo>
                  <a:cubicBezTo>
                    <a:pt x="12676841" y="288547"/>
                    <a:pt x="12776034" y="311119"/>
                    <a:pt x="12866071" y="408931"/>
                  </a:cubicBezTo>
                  <a:cubicBezTo>
                    <a:pt x="12957634" y="506743"/>
                    <a:pt x="13049197" y="687318"/>
                    <a:pt x="13128550" y="928086"/>
                  </a:cubicBezTo>
                  <a:cubicBezTo>
                    <a:pt x="13207904" y="1161329"/>
                    <a:pt x="13282680" y="1477337"/>
                    <a:pt x="13343722" y="1823440"/>
                  </a:cubicBezTo>
                  <a:cubicBezTo>
                    <a:pt x="13403237" y="2177067"/>
                    <a:pt x="13455123" y="2590887"/>
                    <a:pt x="13488696" y="3019753"/>
                  </a:cubicBezTo>
                  <a:cubicBezTo>
                    <a:pt x="13522269" y="3441097"/>
                    <a:pt x="13543633" y="3915108"/>
                    <a:pt x="13549739" y="4374071"/>
                  </a:cubicBezTo>
                  <a:cubicBezTo>
                    <a:pt x="13554317" y="4833034"/>
                    <a:pt x="13543633" y="5314569"/>
                    <a:pt x="13519218" y="5758484"/>
                  </a:cubicBezTo>
                  <a:cubicBezTo>
                    <a:pt x="13493274" y="6194875"/>
                    <a:pt x="13452072" y="6638790"/>
                    <a:pt x="13400186" y="7022513"/>
                  </a:cubicBezTo>
                  <a:cubicBezTo>
                    <a:pt x="13348300" y="7398712"/>
                    <a:pt x="13279628" y="7752339"/>
                    <a:pt x="13206378" y="8030727"/>
                  </a:cubicBezTo>
                  <a:cubicBezTo>
                    <a:pt x="13131601" y="8301590"/>
                    <a:pt x="13044617" y="8534834"/>
                    <a:pt x="12957634" y="8677790"/>
                  </a:cubicBezTo>
                  <a:cubicBezTo>
                    <a:pt x="12869123" y="8828270"/>
                    <a:pt x="12838601" y="8843317"/>
                    <a:pt x="12678367" y="8903509"/>
                  </a:cubicBezTo>
                  <a:cubicBezTo>
                    <a:pt x="11723064" y="9220883"/>
                    <a:pt x="4594917" y="8369306"/>
                    <a:pt x="2592748" y="8361783"/>
                  </a:cubicBezTo>
                  <a:cubicBezTo>
                    <a:pt x="1744268" y="8361783"/>
                    <a:pt x="1072809" y="8519786"/>
                    <a:pt x="779808" y="8444547"/>
                  </a:cubicBezTo>
                  <a:cubicBezTo>
                    <a:pt x="685194" y="8414450"/>
                    <a:pt x="654673" y="8406927"/>
                    <a:pt x="593631" y="8331687"/>
                  </a:cubicBezTo>
                  <a:cubicBezTo>
                    <a:pt x="534115" y="8256447"/>
                    <a:pt x="473074" y="8143587"/>
                    <a:pt x="418136" y="8000631"/>
                  </a:cubicBezTo>
                  <a:cubicBezTo>
                    <a:pt x="363199" y="7857676"/>
                    <a:pt x="309787" y="7677100"/>
                    <a:pt x="264006" y="7473952"/>
                  </a:cubicBezTo>
                  <a:cubicBezTo>
                    <a:pt x="218224" y="7278329"/>
                    <a:pt x="175495" y="7037561"/>
                    <a:pt x="140396" y="6789269"/>
                  </a:cubicBezTo>
                  <a:cubicBezTo>
                    <a:pt x="103771" y="6533454"/>
                    <a:pt x="74776" y="6255067"/>
                    <a:pt x="51886" y="5969156"/>
                  </a:cubicBezTo>
                  <a:cubicBezTo>
                    <a:pt x="30521" y="5683244"/>
                    <a:pt x="15261" y="5374760"/>
                    <a:pt x="7630" y="5066277"/>
                  </a:cubicBezTo>
                  <a:cubicBezTo>
                    <a:pt x="0" y="4765318"/>
                    <a:pt x="0" y="4449310"/>
                    <a:pt x="7630" y="4140827"/>
                  </a:cubicBezTo>
                  <a:cubicBezTo>
                    <a:pt x="15261" y="3839868"/>
                    <a:pt x="30521" y="3531384"/>
                    <a:pt x="51886" y="3245473"/>
                  </a:cubicBezTo>
                  <a:cubicBezTo>
                    <a:pt x="74776" y="2959562"/>
                    <a:pt x="103771" y="2681174"/>
                    <a:pt x="140396" y="2425359"/>
                  </a:cubicBezTo>
                  <a:cubicBezTo>
                    <a:pt x="175495" y="2177067"/>
                    <a:pt x="218224" y="1936300"/>
                    <a:pt x="264006" y="1733152"/>
                  </a:cubicBezTo>
                  <a:cubicBezTo>
                    <a:pt x="309787" y="1530005"/>
                    <a:pt x="363199" y="1349429"/>
                    <a:pt x="418136" y="1213997"/>
                  </a:cubicBezTo>
                  <a:cubicBezTo>
                    <a:pt x="473074" y="1071042"/>
                    <a:pt x="534115" y="958182"/>
                    <a:pt x="593631" y="882942"/>
                  </a:cubicBezTo>
                  <a:cubicBezTo>
                    <a:pt x="654673" y="807702"/>
                    <a:pt x="779808" y="770082"/>
                    <a:pt x="779808" y="770082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544861" y="1051931"/>
            <a:ext cx="17308355" cy="626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Lora Bold" charset="-52"/>
                <a:ea typeface="Microsoft JhengHei Light" panose="020B0304030504040204" pitchFamily="34" charset="-120"/>
                <a:cs typeface="Veles"/>
                <a:sym typeface="Veles"/>
              </a:rPr>
              <a:t>Основными чертами урока являются</a:t>
            </a:r>
            <a:endParaRPr lang="en-US" sz="5599" dirty="0">
              <a:solidFill>
                <a:srgbClr val="202F5A"/>
              </a:solidFill>
              <a:latin typeface="Lora Bold" charset="-52"/>
              <a:ea typeface="Microsoft JhengHei Light" panose="020B0304030504040204" pitchFamily="34" charset="-120"/>
              <a:cs typeface="Veles"/>
              <a:sym typeface="Veles"/>
            </a:endParaRPr>
          </a:p>
        </p:txBody>
      </p:sp>
      <p:sp>
        <p:nvSpPr>
          <p:cNvPr id="21" name="Подзаголовок 20">
            <a:extLst>
              <a:ext uri="{FF2B5EF4-FFF2-40B4-BE49-F238E27FC236}">
                <a16:creationId xmlns:a16="http://schemas.microsoft.com/office/drawing/2014/main" id="{049B8A83-3834-1162-D793-BDCC602C99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2301" y="1758488"/>
            <a:ext cx="11184296" cy="7476581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1.Формирование и развитие речевых, коммуникативных навыков и компетенций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2.На уроке иностранного языка должна быть одна главная цель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3.Соответствие заданий поставленной цели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4.Строгая последовательность выполняемых упражнений обеспечивает формирование навыков и умений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5.Комплексность урока иностранного языка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6.Создание на уроке иностранного языка  атмосферы общения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7.Индивидуализация процесса обучения</a:t>
            </a:r>
          </a:p>
          <a:p>
            <a:pPr algn="l"/>
            <a:r>
              <a:rPr lang="ru-RU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8.Контроль освоенного материала на уроке, рефлексия результатов урока, оценка проведенного урока и постановка целей на будущее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602E5A-0E52-57E2-16B0-6FC9C8B83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D07ECAE-7493-F6C4-61A8-25025424C7C2}"/>
              </a:ext>
            </a:extLst>
          </p:cNvPr>
          <p:cNvGrpSpPr/>
          <p:nvPr/>
        </p:nvGrpSpPr>
        <p:grpSpPr>
          <a:xfrm rot="10676468">
            <a:off x="-2139249" y="3341642"/>
            <a:ext cx="22566498" cy="9575256"/>
            <a:chOff x="0" y="0"/>
            <a:chExt cx="21221819" cy="900469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E828C04-1163-DC0B-CC7D-234928F26378}"/>
                </a:ext>
              </a:extLst>
            </p:cNvPr>
            <p:cNvSpPr/>
            <p:nvPr/>
          </p:nvSpPr>
          <p:spPr>
            <a:xfrm>
              <a:off x="59237" y="57205"/>
              <a:ext cx="21134444" cy="8890281"/>
            </a:xfrm>
            <a:custGeom>
              <a:avLst/>
              <a:gdLst/>
              <a:ahLst/>
              <a:cxnLst/>
              <a:rect l="l" t="t" r="r" b="b"/>
              <a:pathLst>
                <a:path w="21134444" h="8890281">
                  <a:moveTo>
                    <a:pt x="0" y="2280876"/>
                  </a:moveTo>
                  <a:cubicBezTo>
                    <a:pt x="26657" y="2040320"/>
                    <a:pt x="45909" y="1981648"/>
                    <a:pt x="72566" y="1927377"/>
                  </a:cubicBezTo>
                  <a:cubicBezTo>
                    <a:pt x="97742" y="1871638"/>
                    <a:pt x="131804" y="1818833"/>
                    <a:pt x="170308" y="1773363"/>
                  </a:cubicBezTo>
                  <a:cubicBezTo>
                    <a:pt x="208813" y="1726425"/>
                    <a:pt x="287302" y="1657485"/>
                    <a:pt x="302111" y="1647218"/>
                  </a:cubicBezTo>
                  <a:cubicBezTo>
                    <a:pt x="305073" y="1644284"/>
                    <a:pt x="305073" y="1645751"/>
                    <a:pt x="308035" y="1642817"/>
                  </a:cubicBezTo>
                  <a:cubicBezTo>
                    <a:pt x="327287" y="1620815"/>
                    <a:pt x="380601" y="1394928"/>
                    <a:pt x="472419" y="1254115"/>
                  </a:cubicBezTo>
                  <a:cubicBezTo>
                    <a:pt x="614589" y="1039962"/>
                    <a:pt x="898929" y="706998"/>
                    <a:pt x="1162536" y="536849"/>
                  </a:cubicBezTo>
                  <a:cubicBezTo>
                    <a:pt x="1409852" y="375501"/>
                    <a:pt x="1697154" y="313896"/>
                    <a:pt x="1996303" y="237622"/>
                  </a:cubicBezTo>
                  <a:cubicBezTo>
                    <a:pt x="2325071" y="154014"/>
                    <a:pt x="2707152" y="110010"/>
                    <a:pt x="3061096" y="73340"/>
                  </a:cubicBezTo>
                  <a:cubicBezTo>
                    <a:pt x="3410597" y="38137"/>
                    <a:pt x="3754174" y="29336"/>
                    <a:pt x="4106637" y="22002"/>
                  </a:cubicBezTo>
                  <a:cubicBezTo>
                    <a:pt x="4463543" y="13201"/>
                    <a:pt x="4813044" y="23469"/>
                    <a:pt x="5187721" y="23469"/>
                  </a:cubicBezTo>
                  <a:cubicBezTo>
                    <a:pt x="5592017" y="22002"/>
                    <a:pt x="6021488" y="20535"/>
                    <a:pt x="6446516" y="19069"/>
                  </a:cubicBezTo>
                  <a:cubicBezTo>
                    <a:pt x="6884874" y="16135"/>
                    <a:pt x="7342483" y="13201"/>
                    <a:pt x="7780841" y="10268"/>
                  </a:cubicBezTo>
                  <a:cubicBezTo>
                    <a:pt x="8208831" y="7334"/>
                    <a:pt x="8650150" y="2934"/>
                    <a:pt x="9047041" y="1467"/>
                  </a:cubicBezTo>
                  <a:cubicBezTo>
                    <a:pt x="9400985" y="1467"/>
                    <a:pt x="9720868" y="0"/>
                    <a:pt x="10049635" y="4401"/>
                  </a:cubicBezTo>
                  <a:cubicBezTo>
                    <a:pt x="10365074" y="7334"/>
                    <a:pt x="10647933" y="16135"/>
                    <a:pt x="10979663" y="22002"/>
                  </a:cubicBezTo>
                  <a:cubicBezTo>
                    <a:pt x="11361745" y="27869"/>
                    <a:pt x="11826758" y="33737"/>
                    <a:pt x="12213284" y="39604"/>
                  </a:cubicBezTo>
                  <a:cubicBezTo>
                    <a:pt x="12555379" y="44004"/>
                    <a:pt x="12854529" y="46938"/>
                    <a:pt x="13180335" y="54272"/>
                  </a:cubicBezTo>
                  <a:cubicBezTo>
                    <a:pt x="13515026" y="61606"/>
                    <a:pt x="13842313" y="71873"/>
                    <a:pt x="14197738" y="80674"/>
                  </a:cubicBezTo>
                  <a:cubicBezTo>
                    <a:pt x="14591667" y="90942"/>
                    <a:pt x="15067047" y="98276"/>
                    <a:pt x="15443206" y="111477"/>
                  </a:cubicBezTo>
                  <a:cubicBezTo>
                    <a:pt x="15754202" y="121745"/>
                    <a:pt x="16003000" y="129079"/>
                    <a:pt x="16296225" y="149614"/>
                  </a:cubicBezTo>
                  <a:cubicBezTo>
                    <a:pt x="16611663" y="171616"/>
                    <a:pt x="16953762" y="218553"/>
                    <a:pt x="17270680" y="242022"/>
                  </a:cubicBezTo>
                  <a:cubicBezTo>
                    <a:pt x="17569831" y="264024"/>
                    <a:pt x="17849729" y="278692"/>
                    <a:pt x="18147396" y="288960"/>
                  </a:cubicBezTo>
                  <a:cubicBezTo>
                    <a:pt x="18456912" y="299228"/>
                    <a:pt x="18790123" y="302161"/>
                    <a:pt x="19093715" y="305095"/>
                  </a:cubicBezTo>
                  <a:cubicBezTo>
                    <a:pt x="19373611" y="306562"/>
                    <a:pt x="19629812" y="261091"/>
                    <a:pt x="19905267" y="300694"/>
                  </a:cubicBezTo>
                  <a:cubicBezTo>
                    <a:pt x="20202934" y="344698"/>
                    <a:pt x="20616117" y="394570"/>
                    <a:pt x="20814562" y="576453"/>
                  </a:cubicBezTo>
                  <a:cubicBezTo>
                    <a:pt x="20995236" y="740735"/>
                    <a:pt x="21072245" y="1037028"/>
                    <a:pt x="21103344" y="1289318"/>
                  </a:cubicBezTo>
                  <a:cubicBezTo>
                    <a:pt x="21134445" y="1551876"/>
                    <a:pt x="21058917" y="1848169"/>
                    <a:pt x="20984869" y="2125395"/>
                  </a:cubicBezTo>
                  <a:cubicBezTo>
                    <a:pt x="20907861" y="2417288"/>
                    <a:pt x="20774578" y="2725317"/>
                    <a:pt x="20635370" y="2995208"/>
                  </a:cubicBezTo>
                  <a:cubicBezTo>
                    <a:pt x="20503565" y="3251898"/>
                    <a:pt x="20343623" y="3468985"/>
                    <a:pt x="20177759" y="3713940"/>
                  </a:cubicBezTo>
                  <a:cubicBezTo>
                    <a:pt x="19997086" y="3980898"/>
                    <a:pt x="19776427" y="4272792"/>
                    <a:pt x="19586866" y="4536816"/>
                  </a:cubicBezTo>
                  <a:cubicBezTo>
                    <a:pt x="19410633" y="4781772"/>
                    <a:pt x="19256618" y="5014993"/>
                    <a:pt x="19077423" y="5243814"/>
                  </a:cubicBezTo>
                  <a:cubicBezTo>
                    <a:pt x="18899711" y="5474102"/>
                    <a:pt x="18708672" y="5705856"/>
                    <a:pt x="18519111" y="5915609"/>
                  </a:cubicBezTo>
                  <a:cubicBezTo>
                    <a:pt x="18339917" y="6113627"/>
                    <a:pt x="18174052" y="6291110"/>
                    <a:pt x="17972645" y="6471526"/>
                  </a:cubicBezTo>
                  <a:cubicBezTo>
                    <a:pt x="17753468" y="6668078"/>
                    <a:pt x="17510593" y="6870496"/>
                    <a:pt x="17245505" y="7045045"/>
                  </a:cubicBezTo>
                  <a:cubicBezTo>
                    <a:pt x="16962646" y="7229863"/>
                    <a:pt x="16623512" y="7392677"/>
                    <a:pt x="16316959" y="7543758"/>
                  </a:cubicBezTo>
                  <a:cubicBezTo>
                    <a:pt x="16025214" y="7687504"/>
                    <a:pt x="15737912" y="7820983"/>
                    <a:pt x="15447647" y="7933927"/>
                  </a:cubicBezTo>
                  <a:cubicBezTo>
                    <a:pt x="15167751" y="8043937"/>
                    <a:pt x="14899701" y="8127545"/>
                    <a:pt x="14607958" y="8218487"/>
                  </a:cubicBezTo>
                  <a:cubicBezTo>
                    <a:pt x="14295479" y="8313829"/>
                    <a:pt x="13962268" y="8406237"/>
                    <a:pt x="13630540" y="8491311"/>
                  </a:cubicBezTo>
                  <a:cubicBezTo>
                    <a:pt x="13288443" y="8579320"/>
                    <a:pt x="12925614" y="8673195"/>
                    <a:pt x="12586479" y="8736268"/>
                  </a:cubicBezTo>
                  <a:cubicBezTo>
                    <a:pt x="12266597" y="8794939"/>
                    <a:pt x="11976334" y="8836010"/>
                    <a:pt x="11652008" y="8860945"/>
                  </a:cubicBezTo>
                  <a:cubicBezTo>
                    <a:pt x="11301026" y="8888814"/>
                    <a:pt x="10910059" y="8890281"/>
                    <a:pt x="10551673" y="8888814"/>
                  </a:cubicBezTo>
                  <a:cubicBezTo>
                    <a:pt x="10209576" y="8885881"/>
                    <a:pt x="9870442" y="8880014"/>
                    <a:pt x="9549078" y="8850678"/>
                  </a:cubicBezTo>
                  <a:cubicBezTo>
                    <a:pt x="9248448" y="8824275"/>
                    <a:pt x="8972994" y="8770003"/>
                    <a:pt x="8679768" y="8724533"/>
                  </a:cubicBezTo>
                  <a:cubicBezTo>
                    <a:pt x="8380619" y="8679062"/>
                    <a:pt x="8075547" y="8632124"/>
                    <a:pt x="7776397" y="8574919"/>
                  </a:cubicBezTo>
                  <a:cubicBezTo>
                    <a:pt x="7477249" y="8519181"/>
                    <a:pt x="7182542" y="8466376"/>
                    <a:pt x="6887836" y="8388635"/>
                  </a:cubicBezTo>
                  <a:cubicBezTo>
                    <a:pt x="6585725" y="8307961"/>
                    <a:pt x="6280652" y="8209686"/>
                    <a:pt x="5987426" y="8096741"/>
                  </a:cubicBezTo>
                  <a:cubicBezTo>
                    <a:pt x="5694201" y="7985265"/>
                    <a:pt x="5393571" y="7841519"/>
                    <a:pt x="5128483" y="7712440"/>
                  </a:cubicBezTo>
                  <a:cubicBezTo>
                    <a:pt x="4893014" y="7598029"/>
                    <a:pt x="4678278" y="7502687"/>
                    <a:pt x="4472429" y="7366274"/>
                  </a:cubicBezTo>
                  <a:cubicBezTo>
                    <a:pt x="4268059" y="7229863"/>
                    <a:pt x="4099232" y="7055314"/>
                    <a:pt x="3896344" y="6895432"/>
                  </a:cubicBezTo>
                  <a:cubicBezTo>
                    <a:pt x="3680127" y="6723816"/>
                    <a:pt x="3426887" y="6547800"/>
                    <a:pt x="3212152" y="6374718"/>
                  </a:cubicBezTo>
                  <a:cubicBezTo>
                    <a:pt x="3013706" y="6214837"/>
                    <a:pt x="2849322" y="6072557"/>
                    <a:pt x="2647915" y="5896541"/>
                  </a:cubicBezTo>
                  <a:cubicBezTo>
                    <a:pt x="2410965" y="5686788"/>
                    <a:pt x="2116259" y="5430098"/>
                    <a:pt x="1883752" y="5192476"/>
                  </a:cubicBezTo>
                  <a:cubicBezTo>
                    <a:pt x="1667535" y="4970989"/>
                    <a:pt x="1479456" y="4749502"/>
                    <a:pt x="1295820" y="4520681"/>
                  </a:cubicBezTo>
                  <a:cubicBezTo>
                    <a:pt x="1116626" y="4296260"/>
                    <a:pt x="949281" y="4067439"/>
                    <a:pt x="795263" y="3831285"/>
                  </a:cubicBezTo>
                  <a:cubicBezTo>
                    <a:pt x="644208" y="3598063"/>
                    <a:pt x="505000" y="3325238"/>
                    <a:pt x="380601" y="3109618"/>
                  </a:cubicBezTo>
                  <a:cubicBezTo>
                    <a:pt x="278416" y="2932135"/>
                    <a:pt x="161422" y="2748785"/>
                    <a:pt x="100704" y="2628508"/>
                  </a:cubicBezTo>
                  <a:cubicBezTo>
                    <a:pt x="66643" y="2559568"/>
                    <a:pt x="45909" y="2518497"/>
                    <a:pt x="29619" y="2461292"/>
                  </a:cubicBezTo>
                  <a:cubicBezTo>
                    <a:pt x="11848" y="2402620"/>
                    <a:pt x="0" y="2280876"/>
                    <a:pt x="0" y="2280876"/>
                  </a:cubicBezTo>
                  <a:moveTo>
                    <a:pt x="3782312" y="4727500"/>
                  </a:moveTo>
                  <a:cubicBezTo>
                    <a:pt x="3828221" y="4765637"/>
                    <a:pt x="3828221" y="4755369"/>
                    <a:pt x="3823778" y="4749502"/>
                  </a:cubicBezTo>
                  <a:cubicBezTo>
                    <a:pt x="3817854" y="4740701"/>
                    <a:pt x="3782312" y="4727500"/>
                    <a:pt x="3782312" y="4727500"/>
                  </a:cubicBezTo>
                  <a:moveTo>
                    <a:pt x="15194409" y="6046154"/>
                  </a:moveTo>
                  <a:cubicBezTo>
                    <a:pt x="15195889" y="6046154"/>
                    <a:pt x="15194409" y="6046154"/>
                    <a:pt x="15194409" y="6046154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>
            <a:extLst>
              <a:ext uri="{FF2B5EF4-FFF2-40B4-BE49-F238E27FC236}">
                <a16:creationId xmlns:a16="http://schemas.microsoft.com/office/drawing/2014/main" id="{36E29706-812F-1584-F556-9FC7F16C6C90}"/>
              </a:ext>
            </a:extLst>
          </p:cNvPr>
          <p:cNvSpPr/>
          <p:nvPr/>
        </p:nvSpPr>
        <p:spPr>
          <a:xfrm>
            <a:off x="-333887" y="5143500"/>
            <a:ext cx="3029351" cy="3552544"/>
          </a:xfrm>
          <a:custGeom>
            <a:avLst/>
            <a:gdLst/>
            <a:ahLst/>
            <a:cxnLst/>
            <a:rect l="l" t="t" r="r" b="b"/>
            <a:pathLst>
              <a:path w="3029351" h="3552544">
                <a:moveTo>
                  <a:pt x="0" y="0"/>
                </a:moveTo>
                <a:lnTo>
                  <a:pt x="3029351" y="0"/>
                </a:lnTo>
                <a:lnTo>
                  <a:pt x="3029351" y="3552544"/>
                </a:lnTo>
                <a:lnTo>
                  <a:pt x="0" y="3552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433ADBB-7F5E-FF77-5443-7980EA33EBFA}"/>
              </a:ext>
            </a:extLst>
          </p:cNvPr>
          <p:cNvSpPr/>
          <p:nvPr/>
        </p:nvSpPr>
        <p:spPr>
          <a:xfrm>
            <a:off x="15252811" y="1832168"/>
            <a:ext cx="4056185" cy="3222823"/>
          </a:xfrm>
          <a:custGeom>
            <a:avLst/>
            <a:gdLst/>
            <a:ahLst/>
            <a:cxnLst/>
            <a:rect l="l" t="t" r="r" b="b"/>
            <a:pathLst>
              <a:path w="4056185" h="3222823">
                <a:moveTo>
                  <a:pt x="0" y="0"/>
                </a:moveTo>
                <a:lnTo>
                  <a:pt x="4056185" y="0"/>
                </a:lnTo>
                <a:lnTo>
                  <a:pt x="4056185" y="3222824"/>
                </a:lnTo>
                <a:lnTo>
                  <a:pt x="0" y="322282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CA09EA82-EB69-7800-B106-07CE8C52AE55}"/>
              </a:ext>
            </a:extLst>
          </p:cNvPr>
          <p:cNvGrpSpPr/>
          <p:nvPr/>
        </p:nvGrpSpPr>
        <p:grpSpPr>
          <a:xfrm>
            <a:off x="5663565" y="5239703"/>
            <a:ext cx="7178040" cy="1136332"/>
            <a:chOff x="0" y="0"/>
            <a:chExt cx="9570720" cy="1515110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3F9092AE-88E6-36F4-540F-29BC4D9D4A57}"/>
                </a:ext>
              </a:extLst>
            </p:cNvPr>
            <p:cNvSpPr/>
            <p:nvPr/>
          </p:nvSpPr>
          <p:spPr>
            <a:xfrm>
              <a:off x="44450" y="1270"/>
              <a:ext cx="9479280" cy="1511300"/>
            </a:xfrm>
            <a:custGeom>
              <a:avLst/>
              <a:gdLst/>
              <a:ahLst/>
              <a:cxnLst/>
              <a:rect l="l" t="t" r="r" b="b"/>
              <a:pathLst>
                <a:path w="9479280" h="1511300">
                  <a:moveTo>
                    <a:pt x="641350" y="115570"/>
                  </a:moveTo>
                  <a:cubicBezTo>
                    <a:pt x="2004060" y="148590"/>
                    <a:pt x="2091690" y="147320"/>
                    <a:pt x="2438400" y="143510"/>
                  </a:cubicBezTo>
                  <a:cubicBezTo>
                    <a:pt x="3486150" y="134620"/>
                    <a:pt x="8100060" y="0"/>
                    <a:pt x="8769350" y="49530"/>
                  </a:cubicBezTo>
                  <a:cubicBezTo>
                    <a:pt x="8897620" y="59690"/>
                    <a:pt x="8924290" y="62230"/>
                    <a:pt x="8995410" y="86360"/>
                  </a:cubicBezTo>
                  <a:cubicBezTo>
                    <a:pt x="9066530" y="110490"/>
                    <a:pt x="9137650" y="148590"/>
                    <a:pt x="9197340" y="194310"/>
                  </a:cubicBezTo>
                  <a:cubicBezTo>
                    <a:pt x="9257030" y="238760"/>
                    <a:pt x="9312910" y="297180"/>
                    <a:pt x="9354820" y="359410"/>
                  </a:cubicBezTo>
                  <a:cubicBezTo>
                    <a:pt x="9396730" y="421640"/>
                    <a:pt x="9429750" y="495300"/>
                    <a:pt x="9450070" y="567690"/>
                  </a:cubicBezTo>
                  <a:cubicBezTo>
                    <a:pt x="9470390" y="640080"/>
                    <a:pt x="9479280" y="718820"/>
                    <a:pt x="9475470" y="793750"/>
                  </a:cubicBezTo>
                  <a:cubicBezTo>
                    <a:pt x="9471660" y="869950"/>
                    <a:pt x="9453880" y="947420"/>
                    <a:pt x="9425940" y="1017270"/>
                  </a:cubicBezTo>
                  <a:cubicBezTo>
                    <a:pt x="9398000" y="1087120"/>
                    <a:pt x="9357360" y="1155700"/>
                    <a:pt x="9307830" y="1212850"/>
                  </a:cubicBezTo>
                  <a:cubicBezTo>
                    <a:pt x="9259570" y="1270000"/>
                    <a:pt x="9198610" y="1322070"/>
                    <a:pt x="9133840" y="1361440"/>
                  </a:cubicBezTo>
                  <a:cubicBezTo>
                    <a:pt x="9069070" y="1399540"/>
                    <a:pt x="8995410" y="1430020"/>
                    <a:pt x="8921750" y="1445260"/>
                  </a:cubicBezTo>
                  <a:cubicBezTo>
                    <a:pt x="8848090" y="1461770"/>
                    <a:pt x="8768080" y="1465580"/>
                    <a:pt x="8693150" y="1457960"/>
                  </a:cubicBezTo>
                  <a:cubicBezTo>
                    <a:pt x="8618220" y="1450340"/>
                    <a:pt x="8542020" y="1428750"/>
                    <a:pt x="8473440" y="1397000"/>
                  </a:cubicBezTo>
                  <a:cubicBezTo>
                    <a:pt x="8404860" y="1365250"/>
                    <a:pt x="8338820" y="1320800"/>
                    <a:pt x="8284210" y="1268730"/>
                  </a:cubicBezTo>
                  <a:cubicBezTo>
                    <a:pt x="8229600" y="1216660"/>
                    <a:pt x="8181340" y="1153160"/>
                    <a:pt x="8145780" y="1087120"/>
                  </a:cubicBezTo>
                  <a:cubicBezTo>
                    <a:pt x="8110220" y="1019810"/>
                    <a:pt x="8084820" y="944880"/>
                    <a:pt x="8073390" y="869950"/>
                  </a:cubicBezTo>
                  <a:cubicBezTo>
                    <a:pt x="8060690" y="796290"/>
                    <a:pt x="8060690" y="716280"/>
                    <a:pt x="8073390" y="641350"/>
                  </a:cubicBezTo>
                  <a:cubicBezTo>
                    <a:pt x="8084820" y="567690"/>
                    <a:pt x="8111490" y="491490"/>
                    <a:pt x="8145780" y="425450"/>
                  </a:cubicBezTo>
                  <a:cubicBezTo>
                    <a:pt x="8181340" y="358140"/>
                    <a:pt x="8229600" y="294640"/>
                    <a:pt x="8284210" y="243840"/>
                  </a:cubicBezTo>
                  <a:cubicBezTo>
                    <a:pt x="8338820" y="191770"/>
                    <a:pt x="8404860" y="146050"/>
                    <a:pt x="8473440" y="115570"/>
                  </a:cubicBezTo>
                  <a:cubicBezTo>
                    <a:pt x="8542020" y="83820"/>
                    <a:pt x="8619490" y="62230"/>
                    <a:pt x="8693150" y="54610"/>
                  </a:cubicBezTo>
                  <a:cubicBezTo>
                    <a:pt x="8768080" y="45720"/>
                    <a:pt x="8848090" y="50800"/>
                    <a:pt x="8921750" y="66040"/>
                  </a:cubicBezTo>
                  <a:cubicBezTo>
                    <a:pt x="8995410" y="82550"/>
                    <a:pt x="9070340" y="111760"/>
                    <a:pt x="9133840" y="151130"/>
                  </a:cubicBezTo>
                  <a:cubicBezTo>
                    <a:pt x="9198610" y="189230"/>
                    <a:pt x="9259570" y="241300"/>
                    <a:pt x="9307830" y="298450"/>
                  </a:cubicBezTo>
                  <a:cubicBezTo>
                    <a:pt x="9357360" y="356870"/>
                    <a:pt x="9398000" y="425450"/>
                    <a:pt x="9425940" y="495300"/>
                  </a:cubicBezTo>
                  <a:cubicBezTo>
                    <a:pt x="9453880" y="565150"/>
                    <a:pt x="9471660" y="642620"/>
                    <a:pt x="9475470" y="717550"/>
                  </a:cubicBezTo>
                  <a:cubicBezTo>
                    <a:pt x="9479280" y="792480"/>
                    <a:pt x="9470390" y="872490"/>
                    <a:pt x="9450070" y="944880"/>
                  </a:cubicBezTo>
                  <a:cubicBezTo>
                    <a:pt x="9429750" y="1017270"/>
                    <a:pt x="9396730" y="1089660"/>
                    <a:pt x="9354820" y="1151890"/>
                  </a:cubicBezTo>
                  <a:cubicBezTo>
                    <a:pt x="9311640" y="1214120"/>
                    <a:pt x="9257030" y="1272540"/>
                    <a:pt x="9197340" y="1318260"/>
                  </a:cubicBezTo>
                  <a:cubicBezTo>
                    <a:pt x="9137650" y="1363980"/>
                    <a:pt x="9066530" y="1400810"/>
                    <a:pt x="8995410" y="1424940"/>
                  </a:cubicBezTo>
                  <a:cubicBezTo>
                    <a:pt x="8924290" y="1449070"/>
                    <a:pt x="8897620" y="1452880"/>
                    <a:pt x="8769350" y="1461770"/>
                  </a:cubicBezTo>
                  <a:cubicBezTo>
                    <a:pt x="8101330" y="1511300"/>
                    <a:pt x="3486150" y="1376680"/>
                    <a:pt x="2438400" y="1367790"/>
                  </a:cubicBezTo>
                  <a:cubicBezTo>
                    <a:pt x="2091690" y="1365250"/>
                    <a:pt x="2004060" y="1363980"/>
                    <a:pt x="1747520" y="1366520"/>
                  </a:cubicBezTo>
                  <a:cubicBezTo>
                    <a:pt x="1422400" y="1370330"/>
                    <a:pt x="842010" y="1405890"/>
                    <a:pt x="641350" y="1395730"/>
                  </a:cubicBezTo>
                  <a:cubicBezTo>
                    <a:pt x="567690" y="1391920"/>
                    <a:pt x="538480" y="1389380"/>
                    <a:pt x="488950" y="1377950"/>
                  </a:cubicBezTo>
                  <a:cubicBezTo>
                    <a:pt x="439420" y="1365250"/>
                    <a:pt x="389890" y="1346200"/>
                    <a:pt x="344170" y="1322070"/>
                  </a:cubicBezTo>
                  <a:cubicBezTo>
                    <a:pt x="299720" y="1299210"/>
                    <a:pt x="255270" y="1268730"/>
                    <a:pt x="217170" y="1234440"/>
                  </a:cubicBezTo>
                  <a:cubicBezTo>
                    <a:pt x="179070" y="1201420"/>
                    <a:pt x="144780" y="1162050"/>
                    <a:pt x="115570" y="1120140"/>
                  </a:cubicBezTo>
                  <a:cubicBezTo>
                    <a:pt x="86360" y="1076960"/>
                    <a:pt x="62230" y="1031240"/>
                    <a:pt x="43180" y="982980"/>
                  </a:cubicBezTo>
                  <a:cubicBezTo>
                    <a:pt x="25400" y="934720"/>
                    <a:pt x="12700" y="883920"/>
                    <a:pt x="6350" y="833120"/>
                  </a:cubicBezTo>
                  <a:cubicBezTo>
                    <a:pt x="0" y="782320"/>
                    <a:pt x="0" y="728980"/>
                    <a:pt x="6350" y="679450"/>
                  </a:cubicBezTo>
                  <a:cubicBezTo>
                    <a:pt x="12700" y="628650"/>
                    <a:pt x="25400" y="576580"/>
                    <a:pt x="43180" y="529590"/>
                  </a:cubicBezTo>
                  <a:cubicBezTo>
                    <a:pt x="62230" y="481330"/>
                    <a:pt x="86360" y="434340"/>
                    <a:pt x="115570" y="392430"/>
                  </a:cubicBezTo>
                  <a:cubicBezTo>
                    <a:pt x="144780" y="350520"/>
                    <a:pt x="179070" y="311150"/>
                    <a:pt x="217170" y="276860"/>
                  </a:cubicBezTo>
                  <a:cubicBezTo>
                    <a:pt x="255270" y="242570"/>
                    <a:pt x="299720" y="213360"/>
                    <a:pt x="344170" y="189230"/>
                  </a:cubicBezTo>
                  <a:cubicBezTo>
                    <a:pt x="389890" y="165100"/>
                    <a:pt x="439420" y="147320"/>
                    <a:pt x="488950" y="134620"/>
                  </a:cubicBezTo>
                  <a:cubicBezTo>
                    <a:pt x="538480" y="121920"/>
                    <a:pt x="642620" y="115570"/>
                    <a:pt x="642620" y="115570"/>
                  </a:cubicBezTo>
                </a:path>
              </a:pathLst>
            </a:custGeom>
            <a:solidFill>
              <a:srgbClr val="FAFC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E69A99FA-CBCC-7A00-1BC4-A09347521EF5}"/>
              </a:ext>
            </a:extLst>
          </p:cNvPr>
          <p:cNvSpPr txBox="1"/>
          <p:nvPr/>
        </p:nvSpPr>
        <p:spPr>
          <a:xfrm>
            <a:off x="1007096" y="881968"/>
            <a:ext cx="16745085" cy="1229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 </a:t>
            </a:r>
            <a:r>
              <a:rPr lang="ru-RU" sz="6000" dirty="0">
                <a:latin typeface="Lora Bold" charset="-52"/>
              </a:rPr>
              <a:t>Особенности урока английского языка на разных ступенях обучения</a:t>
            </a:r>
            <a:endParaRPr lang="en-US" sz="5599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20" name="Подзаголовок 19">
            <a:extLst>
              <a:ext uri="{FF2B5EF4-FFF2-40B4-BE49-F238E27FC236}">
                <a16:creationId xmlns:a16="http://schemas.microsoft.com/office/drawing/2014/main" id="{6A63ED22-CF8B-98C1-BC8C-0F45A496A0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90785" y="2552072"/>
            <a:ext cx="13177464" cy="6938436"/>
          </a:xfrm>
        </p:spPr>
        <p:txBody>
          <a:bodyPr>
            <a:normAutofit/>
          </a:bodyPr>
          <a:lstStyle/>
          <a:p>
            <a:r>
              <a:rPr lang="ru-RU" sz="4000" b="1" u="sng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ahoma" panose="020B0604030504040204" pitchFamily="34" charset="0"/>
              </a:rPr>
              <a:t>Начальная ступень- </a:t>
            </a:r>
            <a:r>
              <a:rPr lang="ru-RU" sz="4000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ahoma" panose="020B0604030504040204" pitchFamily="34" charset="0"/>
              </a:rPr>
              <a:t>з</a:t>
            </a:r>
            <a:r>
              <a:rPr lang="ru-RU" sz="4000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акладываются основы владения иностранным языком: формируются фонетические навыки, усваиваются основной лексический, грамматический и речевой материал, формируются навыки техники чтения, графики и орфографии, развиваются элементарные умения аудирования, говорения, чтения. </a:t>
            </a:r>
            <a:endParaRPr lang="ru-RU" sz="4000" dirty="0">
              <a:solidFill>
                <a:schemeClr val="tx1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  <a:cs typeface="Tahoma" panose="020B060403050404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9787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0847BE-B453-CD93-72C0-B71C3F1EA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09AE7B2-61F2-C2DF-287A-DF68BCCD91B9}"/>
              </a:ext>
            </a:extLst>
          </p:cNvPr>
          <p:cNvGrpSpPr/>
          <p:nvPr/>
        </p:nvGrpSpPr>
        <p:grpSpPr>
          <a:xfrm rot="462607">
            <a:off x="2168745" y="-1057950"/>
            <a:ext cx="19352251" cy="9575256"/>
            <a:chOff x="0" y="0"/>
            <a:chExt cx="18199100" cy="900469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B99DA77-BD33-7485-1B66-C1A01CA38E3A}"/>
                </a:ext>
              </a:extLst>
            </p:cNvPr>
            <p:cNvSpPr/>
            <p:nvPr/>
          </p:nvSpPr>
          <p:spPr>
            <a:xfrm>
              <a:off x="50800" y="57205"/>
              <a:ext cx="18124170" cy="8890281"/>
            </a:xfrm>
            <a:custGeom>
              <a:avLst/>
              <a:gdLst/>
              <a:ahLst/>
              <a:cxnLst/>
              <a:rect l="l" t="t" r="r" b="b"/>
              <a:pathLst>
                <a:path w="18124170" h="8890281">
                  <a:moveTo>
                    <a:pt x="0" y="2280876"/>
                  </a:moveTo>
                  <a:cubicBezTo>
                    <a:pt x="22860" y="2040320"/>
                    <a:pt x="39370" y="1981648"/>
                    <a:pt x="62230" y="1927377"/>
                  </a:cubicBezTo>
                  <a:cubicBezTo>
                    <a:pt x="83820" y="1871638"/>
                    <a:pt x="113030" y="1818833"/>
                    <a:pt x="146050" y="1773363"/>
                  </a:cubicBezTo>
                  <a:cubicBezTo>
                    <a:pt x="179070" y="1726425"/>
                    <a:pt x="246380" y="1657485"/>
                    <a:pt x="259080" y="1647218"/>
                  </a:cubicBezTo>
                  <a:cubicBezTo>
                    <a:pt x="261620" y="1644284"/>
                    <a:pt x="261620" y="1645751"/>
                    <a:pt x="264160" y="1642817"/>
                  </a:cubicBezTo>
                  <a:cubicBezTo>
                    <a:pt x="280670" y="1620815"/>
                    <a:pt x="326390" y="1394928"/>
                    <a:pt x="405130" y="1254115"/>
                  </a:cubicBezTo>
                  <a:cubicBezTo>
                    <a:pt x="527050" y="1039962"/>
                    <a:pt x="770890" y="706998"/>
                    <a:pt x="996950" y="536849"/>
                  </a:cubicBezTo>
                  <a:cubicBezTo>
                    <a:pt x="1209040" y="375501"/>
                    <a:pt x="1455420" y="313896"/>
                    <a:pt x="1711960" y="237622"/>
                  </a:cubicBezTo>
                  <a:cubicBezTo>
                    <a:pt x="1993900" y="154014"/>
                    <a:pt x="2321560" y="110010"/>
                    <a:pt x="2625090" y="73340"/>
                  </a:cubicBezTo>
                  <a:cubicBezTo>
                    <a:pt x="2924810" y="38137"/>
                    <a:pt x="3219450" y="29336"/>
                    <a:pt x="3521710" y="22002"/>
                  </a:cubicBezTo>
                  <a:cubicBezTo>
                    <a:pt x="3827780" y="13201"/>
                    <a:pt x="4127500" y="23469"/>
                    <a:pt x="4448810" y="23469"/>
                  </a:cubicBezTo>
                  <a:cubicBezTo>
                    <a:pt x="4795520" y="22002"/>
                    <a:pt x="5163820" y="20535"/>
                    <a:pt x="5528310" y="19069"/>
                  </a:cubicBezTo>
                  <a:cubicBezTo>
                    <a:pt x="5904230" y="16135"/>
                    <a:pt x="6296660" y="13201"/>
                    <a:pt x="6672580" y="10268"/>
                  </a:cubicBezTo>
                  <a:cubicBezTo>
                    <a:pt x="7039610" y="7334"/>
                    <a:pt x="7418070" y="2934"/>
                    <a:pt x="7758430" y="1467"/>
                  </a:cubicBezTo>
                  <a:cubicBezTo>
                    <a:pt x="8061960" y="1467"/>
                    <a:pt x="8336280" y="0"/>
                    <a:pt x="8618220" y="4401"/>
                  </a:cubicBezTo>
                  <a:cubicBezTo>
                    <a:pt x="8888730" y="7334"/>
                    <a:pt x="9131300" y="16135"/>
                    <a:pt x="9415780" y="22002"/>
                  </a:cubicBezTo>
                  <a:cubicBezTo>
                    <a:pt x="9743440" y="27869"/>
                    <a:pt x="10142220" y="33737"/>
                    <a:pt x="10473690" y="39604"/>
                  </a:cubicBezTo>
                  <a:cubicBezTo>
                    <a:pt x="10767060" y="44004"/>
                    <a:pt x="11023600" y="46938"/>
                    <a:pt x="11303000" y="54272"/>
                  </a:cubicBezTo>
                  <a:cubicBezTo>
                    <a:pt x="11590020" y="61606"/>
                    <a:pt x="11870690" y="71873"/>
                    <a:pt x="12175490" y="80674"/>
                  </a:cubicBezTo>
                  <a:cubicBezTo>
                    <a:pt x="12513310" y="90942"/>
                    <a:pt x="12920980" y="98276"/>
                    <a:pt x="13243561" y="111477"/>
                  </a:cubicBezTo>
                  <a:cubicBezTo>
                    <a:pt x="13510261" y="121745"/>
                    <a:pt x="13723620" y="129079"/>
                    <a:pt x="13975080" y="149614"/>
                  </a:cubicBezTo>
                  <a:cubicBezTo>
                    <a:pt x="14245589" y="171616"/>
                    <a:pt x="14538961" y="218553"/>
                    <a:pt x="14810739" y="242022"/>
                  </a:cubicBezTo>
                  <a:cubicBezTo>
                    <a:pt x="15067280" y="264024"/>
                    <a:pt x="15307311" y="278692"/>
                    <a:pt x="15562580" y="288960"/>
                  </a:cubicBezTo>
                  <a:cubicBezTo>
                    <a:pt x="15828011" y="299228"/>
                    <a:pt x="16113761" y="302161"/>
                    <a:pt x="16374111" y="305095"/>
                  </a:cubicBezTo>
                  <a:cubicBezTo>
                    <a:pt x="16614139" y="306562"/>
                    <a:pt x="16833850" y="261091"/>
                    <a:pt x="17070070" y="300694"/>
                  </a:cubicBezTo>
                  <a:cubicBezTo>
                    <a:pt x="17325339" y="344698"/>
                    <a:pt x="17679670" y="394570"/>
                    <a:pt x="17849850" y="576453"/>
                  </a:cubicBezTo>
                  <a:cubicBezTo>
                    <a:pt x="18004789" y="740735"/>
                    <a:pt x="18070830" y="1037028"/>
                    <a:pt x="18097500" y="1289318"/>
                  </a:cubicBezTo>
                  <a:cubicBezTo>
                    <a:pt x="18124170" y="1551876"/>
                    <a:pt x="18059400" y="1848169"/>
                    <a:pt x="17995900" y="2125395"/>
                  </a:cubicBezTo>
                  <a:cubicBezTo>
                    <a:pt x="17929861" y="2417288"/>
                    <a:pt x="17815561" y="2725317"/>
                    <a:pt x="17696180" y="2995208"/>
                  </a:cubicBezTo>
                  <a:cubicBezTo>
                    <a:pt x="17583150" y="3251898"/>
                    <a:pt x="17445989" y="3468985"/>
                    <a:pt x="17303750" y="3713940"/>
                  </a:cubicBezTo>
                  <a:cubicBezTo>
                    <a:pt x="17148811" y="3980898"/>
                    <a:pt x="16959580" y="4272792"/>
                    <a:pt x="16797020" y="4536816"/>
                  </a:cubicBezTo>
                  <a:cubicBezTo>
                    <a:pt x="16645889" y="4781772"/>
                    <a:pt x="16513811" y="5014993"/>
                    <a:pt x="16360139" y="5243814"/>
                  </a:cubicBezTo>
                  <a:cubicBezTo>
                    <a:pt x="16207739" y="5474102"/>
                    <a:pt x="16043911" y="5705856"/>
                    <a:pt x="15881350" y="5915609"/>
                  </a:cubicBezTo>
                  <a:cubicBezTo>
                    <a:pt x="15727680" y="6113627"/>
                    <a:pt x="15585439" y="6291110"/>
                    <a:pt x="15412720" y="6471526"/>
                  </a:cubicBezTo>
                  <a:cubicBezTo>
                    <a:pt x="15224761" y="6668078"/>
                    <a:pt x="15016480" y="6870496"/>
                    <a:pt x="14789150" y="7045045"/>
                  </a:cubicBezTo>
                  <a:cubicBezTo>
                    <a:pt x="14546580" y="7229863"/>
                    <a:pt x="14255750" y="7392677"/>
                    <a:pt x="13992861" y="7543758"/>
                  </a:cubicBezTo>
                  <a:cubicBezTo>
                    <a:pt x="13742670" y="7687504"/>
                    <a:pt x="13496289" y="7820983"/>
                    <a:pt x="13247370" y="7933927"/>
                  </a:cubicBezTo>
                  <a:cubicBezTo>
                    <a:pt x="13007339" y="8043937"/>
                    <a:pt x="12777470" y="8127545"/>
                    <a:pt x="12527280" y="8218487"/>
                  </a:cubicBezTo>
                  <a:cubicBezTo>
                    <a:pt x="12259310" y="8313829"/>
                    <a:pt x="11973560" y="8406237"/>
                    <a:pt x="11689080" y="8491311"/>
                  </a:cubicBezTo>
                  <a:cubicBezTo>
                    <a:pt x="11395710" y="8579320"/>
                    <a:pt x="11084560" y="8673195"/>
                    <a:pt x="10793730" y="8736268"/>
                  </a:cubicBezTo>
                  <a:cubicBezTo>
                    <a:pt x="10519410" y="8794939"/>
                    <a:pt x="10270490" y="8836010"/>
                    <a:pt x="9992360" y="8860945"/>
                  </a:cubicBezTo>
                  <a:cubicBezTo>
                    <a:pt x="9691370" y="8888814"/>
                    <a:pt x="9356090" y="8890281"/>
                    <a:pt x="9048750" y="8888814"/>
                  </a:cubicBezTo>
                  <a:cubicBezTo>
                    <a:pt x="8755380" y="8885881"/>
                    <a:pt x="8464550" y="8880014"/>
                    <a:pt x="8188960" y="8850678"/>
                  </a:cubicBezTo>
                  <a:cubicBezTo>
                    <a:pt x="7931150" y="8824275"/>
                    <a:pt x="7694930" y="8770003"/>
                    <a:pt x="7443470" y="8724533"/>
                  </a:cubicBezTo>
                  <a:cubicBezTo>
                    <a:pt x="7186930" y="8679062"/>
                    <a:pt x="6925310" y="8632124"/>
                    <a:pt x="6668770" y="8574919"/>
                  </a:cubicBezTo>
                  <a:cubicBezTo>
                    <a:pt x="6412230" y="8519181"/>
                    <a:pt x="6159500" y="8466376"/>
                    <a:pt x="5906770" y="8388635"/>
                  </a:cubicBezTo>
                  <a:cubicBezTo>
                    <a:pt x="5647690" y="8307961"/>
                    <a:pt x="5386070" y="8209686"/>
                    <a:pt x="5134610" y="8096741"/>
                  </a:cubicBezTo>
                  <a:cubicBezTo>
                    <a:pt x="4883150" y="7985265"/>
                    <a:pt x="4625340" y="7841519"/>
                    <a:pt x="4398010" y="7712440"/>
                  </a:cubicBezTo>
                  <a:cubicBezTo>
                    <a:pt x="4196080" y="7598029"/>
                    <a:pt x="4011930" y="7502687"/>
                    <a:pt x="3835400" y="7366274"/>
                  </a:cubicBezTo>
                  <a:cubicBezTo>
                    <a:pt x="3660140" y="7229863"/>
                    <a:pt x="3515360" y="7055314"/>
                    <a:pt x="3341370" y="6895432"/>
                  </a:cubicBezTo>
                  <a:cubicBezTo>
                    <a:pt x="3155950" y="6723816"/>
                    <a:pt x="2938780" y="6547800"/>
                    <a:pt x="2754630" y="6374718"/>
                  </a:cubicBezTo>
                  <a:cubicBezTo>
                    <a:pt x="2584450" y="6214837"/>
                    <a:pt x="2443480" y="6072557"/>
                    <a:pt x="2270760" y="5896541"/>
                  </a:cubicBezTo>
                  <a:cubicBezTo>
                    <a:pt x="2067560" y="5686788"/>
                    <a:pt x="1814830" y="5430098"/>
                    <a:pt x="1615440" y="5192476"/>
                  </a:cubicBezTo>
                  <a:cubicBezTo>
                    <a:pt x="1430020" y="4970989"/>
                    <a:pt x="1268730" y="4749502"/>
                    <a:pt x="1111250" y="4520681"/>
                  </a:cubicBezTo>
                  <a:cubicBezTo>
                    <a:pt x="957580" y="4296260"/>
                    <a:pt x="814070" y="4067439"/>
                    <a:pt x="681990" y="3831285"/>
                  </a:cubicBezTo>
                  <a:cubicBezTo>
                    <a:pt x="552450" y="3598063"/>
                    <a:pt x="433070" y="3325238"/>
                    <a:pt x="326390" y="3109618"/>
                  </a:cubicBezTo>
                  <a:cubicBezTo>
                    <a:pt x="238760" y="2932135"/>
                    <a:pt x="138430" y="2748785"/>
                    <a:pt x="86360" y="2628508"/>
                  </a:cubicBezTo>
                  <a:cubicBezTo>
                    <a:pt x="57150" y="2559568"/>
                    <a:pt x="39370" y="2518497"/>
                    <a:pt x="25400" y="2461292"/>
                  </a:cubicBezTo>
                  <a:cubicBezTo>
                    <a:pt x="10160" y="2402620"/>
                    <a:pt x="0" y="2280876"/>
                    <a:pt x="0" y="2280876"/>
                  </a:cubicBezTo>
                  <a:moveTo>
                    <a:pt x="3243580" y="4727500"/>
                  </a:moveTo>
                  <a:cubicBezTo>
                    <a:pt x="3282950" y="4765637"/>
                    <a:pt x="3282950" y="4755369"/>
                    <a:pt x="3279140" y="4749502"/>
                  </a:cubicBezTo>
                  <a:cubicBezTo>
                    <a:pt x="3274060" y="4740701"/>
                    <a:pt x="3243580" y="4727500"/>
                    <a:pt x="3243580" y="4727500"/>
                  </a:cubicBezTo>
                  <a:moveTo>
                    <a:pt x="13030200" y="6046154"/>
                  </a:moveTo>
                  <a:cubicBezTo>
                    <a:pt x="13031470" y="6046154"/>
                    <a:pt x="13030200" y="6046154"/>
                    <a:pt x="13030200" y="6046154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4520DB59-40ED-CE7D-2F50-B37806F199C0}"/>
              </a:ext>
            </a:extLst>
          </p:cNvPr>
          <p:cNvGrpSpPr/>
          <p:nvPr/>
        </p:nvGrpSpPr>
        <p:grpSpPr>
          <a:xfrm>
            <a:off x="2356402" y="8791925"/>
            <a:ext cx="11470129" cy="1833071"/>
            <a:chOff x="0" y="0"/>
            <a:chExt cx="9758680" cy="155956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EF23099-7631-1CE0-4718-8183FECF4833}"/>
                </a:ext>
              </a:extLst>
            </p:cNvPr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40AD9033-0EB5-20C3-C6E5-42B3D3DE0B6E}"/>
              </a:ext>
            </a:extLst>
          </p:cNvPr>
          <p:cNvSpPr/>
          <p:nvPr/>
        </p:nvSpPr>
        <p:spPr>
          <a:xfrm rot="781845">
            <a:off x="7803125" y="8119623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print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B818995F-58EA-F8A7-9A7D-6A0D9AA3C7A2}"/>
              </a:ext>
            </a:extLst>
          </p:cNvPr>
          <p:cNvSpPr txBox="1"/>
          <p:nvPr/>
        </p:nvSpPr>
        <p:spPr>
          <a:xfrm>
            <a:off x="3042234" y="407772"/>
            <a:ext cx="12203533" cy="7474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24"/>
              </a:lnSpc>
            </a:pPr>
            <a:r>
              <a:rPr lang="en-US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.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3CDD35A-D2CD-3080-1D6E-FF4F7DCD0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15" y="95083"/>
            <a:ext cx="3952875" cy="8810625"/>
          </a:xfrm>
          <a:prstGeom prst="rect">
            <a:avLst/>
          </a:prstGeom>
        </p:spPr>
      </p:pic>
      <p:sp>
        <p:nvSpPr>
          <p:cNvPr id="24" name="AutoShape 2">
            <a:extLst>
              <a:ext uri="{FF2B5EF4-FFF2-40B4-BE49-F238E27FC236}">
                <a16:creationId xmlns:a16="http://schemas.microsoft.com/office/drawing/2014/main" id="{2D2D3C19-5904-8764-047C-7741833303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4BD5AF8-F9E6-ECA8-FC7E-FF8A007C9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7496" y="1318741"/>
            <a:ext cx="13518662" cy="605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7826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93B99A-665D-4E0C-93B1-6F0E1B41C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4E44276-CF84-954C-E89E-CE9BA4D697BD}"/>
              </a:ext>
            </a:extLst>
          </p:cNvPr>
          <p:cNvGrpSpPr/>
          <p:nvPr/>
        </p:nvGrpSpPr>
        <p:grpSpPr>
          <a:xfrm rot="-10800000">
            <a:off x="-1844779" y="9206389"/>
            <a:ext cx="19938682" cy="2161222"/>
            <a:chOff x="0" y="0"/>
            <a:chExt cx="26584910" cy="288163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E387A6B-0D77-AFB9-F9A3-920837900DE7}"/>
                </a:ext>
              </a:extLst>
            </p:cNvPr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A5D24C32-B2D7-3A74-F3EF-FDB2845B9E8B}"/>
              </a:ext>
            </a:extLst>
          </p:cNvPr>
          <p:cNvGrpSpPr/>
          <p:nvPr/>
        </p:nvGrpSpPr>
        <p:grpSpPr>
          <a:xfrm rot="-10800000">
            <a:off x="-1300129" y="9587096"/>
            <a:ext cx="21620849" cy="2161222"/>
            <a:chOff x="0" y="0"/>
            <a:chExt cx="28827799" cy="288163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2550FEA-F9BF-8242-7E34-4E46953895CE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E21023FC-294D-D163-AE4C-0C1D289E59C7}"/>
              </a:ext>
            </a:extLst>
          </p:cNvPr>
          <p:cNvGrpSpPr/>
          <p:nvPr/>
        </p:nvGrpSpPr>
        <p:grpSpPr>
          <a:xfrm>
            <a:off x="698612" y="175503"/>
            <a:ext cx="17558699" cy="2013331"/>
            <a:chOff x="0" y="0"/>
            <a:chExt cx="14659575" cy="16809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0C9A0E0F-BA7F-1307-CEC1-921648C14240}"/>
                </a:ext>
              </a:extLst>
            </p:cNvPr>
            <p:cNvSpPr/>
            <p:nvPr/>
          </p:nvSpPr>
          <p:spPr>
            <a:xfrm>
              <a:off x="57637" y="2795"/>
              <a:ext cx="14541007" cy="1673922"/>
            </a:xfrm>
            <a:custGeom>
              <a:avLst/>
              <a:gdLst/>
              <a:ahLst/>
              <a:cxnLst/>
              <a:rect l="l" t="t" r="r" b="b"/>
              <a:pathLst>
                <a:path w="14541007" h="1673922">
                  <a:moveTo>
                    <a:pt x="829974" y="134137"/>
                  </a:moveTo>
                  <a:cubicBezTo>
                    <a:pt x="2651305" y="173260"/>
                    <a:pt x="2837390" y="171863"/>
                    <a:pt x="3237556" y="167671"/>
                  </a:cubicBezTo>
                  <a:cubicBezTo>
                    <a:pt x="3960489" y="162082"/>
                    <a:pt x="5044066" y="138329"/>
                    <a:pt x="6275853" y="124356"/>
                  </a:cubicBezTo>
                  <a:cubicBezTo>
                    <a:pt x="8191049" y="100603"/>
                    <a:pt x="12797074" y="0"/>
                    <a:pt x="13612226" y="53096"/>
                  </a:cubicBezTo>
                  <a:cubicBezTo>
                    <a:pt x="13776905" y="62876"/>
                    <a:pt x="13814781" y="67068"/>
                    <a:pt x="13906999" y="93616"/>
                  </a:cubicBezTo>
                  <a:cubicBezTo>
                    <a:pt x="14000866" y="120164"/>
                    <a:pt x="14093085" y="162082"/>
                    <a:pt x="14172130" y="212384"/>
                  </a:cubicBezTo>
                  <a:cubicBezTo>
                    <a:pt x="14251175" y="262685"/>
                    <a:pt x="14321986" y="328357"/>
                    <a:pt x="14377976" y="396823"/>
                  </a:cubicBezTo>
                  <a:cubicBezTo>
                    <a:pt x="14432320" y="466686"/>
                    <a:pt x="14476783" y="546330"/>
                    <a:pt x="14503132" y="627371"/>
                  </a:cubicBezTo>
                  <a:cubicBezTo>
                    <a:pt x="14529480" y="708413"/>
                    <a:pt x="14541007" y="796440"/>
                    <a:pt x="14536068" y="880276"/>
                  </a:cubicBezTo>
                  <a:cubicBezTo>
                    <a:pt x="14531127" y="962715"/>
                    <a:pt x="14508072" y="1049345"/>
                    <a:pt x="14471842" y="1127592"/>
                  </a:cubicBezTo>
                  <a:cubicBezTo>
                    <a:pt x="14435613" y="1204441"/>
                    <a:pt x="14381271" y="1281291"/>
                    <a:pt x="14317047" y="1345565"/>
                  </a:cubicBezTo>
                  <a:cubicBezTo>
                    <a:pt x="14252821" y="1408442"/>
                    <a:pt x="14173777" y="1465730"/>
                    <a:pt x="14089791" y="1509045"/>
                  </a:cubicBezTo>
                  <a:cubicBezTo>
                    <a:pt x="14004160" y="1552360"/>
                    <a:pt x="13906999" y="1584497"/>
                    <a:pt x="13811487" y="1602662"/>
                  </a:cubicBezTo>
                  <a:cubicBezTo>
                    <a:pt x="13715975" y="1620826"/>
                    <a:pt x="13610580" y="1626415"/>
                    <a:pt x="13513420" y="1616634"/>
                  </a:cubicBezTo>
                  <a:cubicBezTo>
                    <a:pt x="13414614" y="1608251"/>
                    <a:pt x="13314161" y="1584497"/>
                    <a:pt x="13225236" y="1549566"/>
                  </a:cubicBezTo>
                  <a:cubicBezTo>
                    <a:pt x="13134663" y="1513237"/>
                    <a:pt x="13049031" y="1464333"/>
                    <a:pt x="12976572" y="1407045"/>
                  </a:cubicBezTo>
                  <a:cubicBezTo>
                    <a:pt x="12905762" y="1348360"/>
                    <a:pt x="12841537" y="1278496"/>
                    <a:pt x="12795428" y="1204441"/>
                  </a:cubicBezTo>
                  <a:cubicBezTo>
                    <a:pt x="12749318" y="1130386"/>
                    <a:pt x="12716383" y="1046550"/>
                    <a:pt x="12699915" y="964112"/>
                  </a:cubicBezTo>
                  <a:cubicBezTo>
                    <a:pt x="12685094" y="881673"/>
                    <a:pt x="12685094" y="792248"/>
                    <a:pt x="12699915" y="709810"/>
                  </a:cubicBezTo>
                  <a:cubicBezTo>
                    <a:pt x="12716383" y="627371"/>
                    <a:pt x="12749318" y="543535"/>
                    <a:pt x="12795428" y="469480"/>
                  </a:cubicBezTo>
                  <a:cubicBezTo>
                    <a:pt x="12841537" y="395425"/>
                    <a:pt x="12905762" y="325562"/>
                    <a:pt x="12976572" y="268274"/>
                  </a:cubicBezTo>
                  <a:cubicBezTo>
                    <a:pt x="13049031" y="209589"/>
                    <a:pt x="13134663" y="160685"/>
                    <a:pt x="13225236" y="125753"/>
                  </a:cubicBezTo>
                  <a:cubicBezTo>
                    <a:pt x="13314161" y="90822"/>
                    <a:pt x="13414614" y="67068"/>
                    <a:pt x="13513420" y="57287"/>
                  </a:cubicBezTo>
                  <a:cubicBezTo>
                    <a:pt x="13610580" y="48904"/>
                    <a:pt x="13715975" y="53096"/>
                    <a:pt x="13811487" y="71260"/>
                  </a:cubicBezTo>
                  <a:cubicBezTo>
                    <a:pt x="13906999" y="89424"/>
                    <a:pt x="14005805" y="121562"/>
                    <a:pt x="14089791" y="164877"/>
                  </a:cubicBezTo>
                  <a:cubicBezTo>
                    <a:pt x="14173777" y="208192"/>
                    <a:pt x="14252821" y="265480"/>
                    <a:pt x="14317047" y="329754"/>
                  </a:cubicBezTo>
                  <a:cubicBezTo>
                    <a:pt x="14381271" y="392631"/>
                    <a:pt x="14435613" y="469480"/>
                    <a:pt x="14471842" y="547727"/>
                  </a:cubicBezTo>
                  <a:cubicBezTo>
                    <a:pt x="14508072" y="624577"/>
                    <a:pt x="14531127" y="711207"/>
                    <a:pt x="14536068" y="795043"/>
                  </a:cubicBezTo>
                  <a:cubicBezTo>
                    <a:pt x="14541007" y="878879"/>
                    <a:pt x="14529480" y="966906"/>
                    <a:pt x="14503132" y="1046550"/>
                  </a:cubicBezTo>
                  <a:cubicBezTo>
                    <a:pt x="14476783" y="1127592"/>
                    <a:pt x="14432320" y="1208633"/>
                    <a:pt x="14377976" y="1277099"/>
                  </a:cubicBezTo>
                  <a:cubicBezTo>
                    <a:pt x="14321986" y="1346962"/>
                    <a:pt x="14249528" y="1411237"/>
                    <a:pt x="14172130" y="1461538"/>
                  </a:cubicBezTo>
                  <a:cubicBezTo>
                    <a:pt x="14093085" y="1511839"/>
                    <a:pt x="14000866" y="1553757"/>
                    <a:pt x="13906999" y="1580305"/>
                  </a:cubicBezTo>
                  <a:cubicBezTo>
                    <a:pt x="13814781" y="1606853"/>
                    <a:pt x="13776905" y="1611045"/>
                    <a:pt x="13612226" y="1620826"/>
                  </a:cubicBezTo>
                  <a:cubicBezTo>
                    <a:pt x="12797074" y="1673922"/>
                    <a:pt x="8191049" y="1573319"/>
                    <a:pt x="6275853" y="1550963"/>
                  </a:cubicBezTo>
                  <a:cubicBezTo>
                    <a:pt x="5044066" y="1535593"/>
                    <a:pt x="3960489" y="1511839"/>
                    <a:pt x="3237556" y="1506250"/>
                  </a:cubicBezTo>
                  <a:cubicBezTo>
                    <a:pt x="2837390" y="1503456"/>
                    <a:pt x="2651305" y="1500661"/>
                    <a:pt x="2303836" y="1504853"/>
                  </a:cubicBezTo>
                  <a:cubicBezTo>
                    <a:pt x="1869088" y="1510442"/>
                    <a:pt x="1093457" y="1550963"/>
                    <a:pt x="829974" y="1539785"/>
                  </a:cubicBezTo>
                  <a:cubicBezTo>
                    <a:pt x="732814" y="1535593"/>
                    <a:pt x="696585" y="1532798"/>
                    <a:pt x="632361" y="1520223"/>
                  </a:cubicBezTo>
                  <a:cubicBezTo>
                    <a:pt x="568137" y="1506250"/>
                    <a:pt x="503913" y="1485291"/>
                    <a:pt x="444629" y="1460141"/>
                  </a:cubicBezTo>
                  <a:cubicBezTo>
                    <a:pt x="386992" y="1433593"/>
                    <a:pt x="331001" y="1400058"/>
                    <a:pt x="281598" y="1363729"/>
                  </a:cubicBezTo>
                  <a:cubicBezTo>
                    <a:pt x="232195" y="1326003"/>
                    <a:pt x="186085" y="1282688"/>
                    <a:pt x="148210" y="1236578"/>
                  </a:cubicBezTo>
                  <a:cubicBezTo>
                    <a:pt x="110334" y="1190469"/>
                    <a:pt x="79045" y="1138770"/>
                    <a:pt x="55990" y="1085674"/>
                  </a:cubicBezTo>
                  <a:cubicBezTo>
                    <a:pt x="32935" y="1033975"/>
                    <a:pt x="16468" y="978084"/>
                    <a:pt x="8234" y="922194"/>
                  </a:cubicBezTo>
                  <a:cubicBezTo>
                    <a:pt x="0" y="866303"/>
                    <a:pt x="0" y="807618"/>
                    <a:pt x="8234" y="751728"/>
                  </a:cubicBezTo>
                  <a:cubicBezTo>
                    <a:pt x="16468" y="697234"/>
                    <a:pt x="32935" y="639947"/>
                    <a:pt x="55990" y="588248"/>
                  </a:cubicBezTo>
                  <a:cubicBezTo>
                    <a:pt x="79045" y="535152"/>
                    <a:pt x="110334" y="483453"/>
                    <a:pt x="148210" y="437343"/>
                  </a:cubicBezTo>
                  <a:cubicBezTo>
                    <a:pt x="186085" y="391234"/>
                    <a:pt x="232195" y="347918"/>
                    <a:pt x="281598" y="311589"/>
                  </a:cubicBezTo>
                  <a:cubicBezTo>
                    <a:pt x="331001" y="273863"/>
                    <a:pt x="386992" y="240329"/>
                    <a:pt x="444629" y="215178"/>
                  </a:cubicBezTo>
                  <a:cubicBezTo>
                    <a:pt x="503913" y="188630"/>
                    <a:pt x="568137" y="167671"/>
                    <a:pt x="632361" y="155096"/>
                  </a:cubicBezTo>
                  <a:cubicBezTo>
                    <a:pt x="696585" y="141123"/>
                    <a:pt x="829974" y="134137"/>
                    <a:pt x="829974" y="134137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8ACECA-DE28-D025-6E39-7E9BA3BE7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096" y="390972"/>
            <a:ext cx="15041241" cy="674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99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462607">
            <a:off x="2168745" y="-1057950"/>
            <a:ext cx="19352251" cy="9575256"/>
            <a:chOff x="0" y="0"/>
            <a:chExt cx="18199100" cy="9004692"/>
          </a:xfrm>
        </p:grpSpPr>
        <p:sp>
          <p:nvSpPr>
            <p:cNvPr id="3" name="Freeform 3"/>
            <p:cNvSpPr/>
            <p:nvPr/>
          </p:nvSpPr>
          <p:spPr>
            <a:xfrm>
              <a:off x="50800" y="57205"/>
              <a:ext cx="18124170" cy="8890281"/>
            </a:xfrm>
            <a:custGeom>
              <a:avLst/>
              <a:gdLst/>
              <a:ahLst/>
              <a:cxnLst/>
              <a:rect l="l" t="t" r="r" b="b"/>
              <a:pathLst>
                <a:path w="18124170" h="8890281">
                  <a:moveTo>
                    <a:pt x="0" y="2280876"/>
                  </a:moveTo>
                  <a:cubicBezTo>
                    <a:pt x="22860" y="2040320"/>
                    <a:pt x="39370" y="1981648"/>
                    <a:pt x="62230" y="1927377"/>
                  </a:cubicBezTo>
                  <a:cubicBezTo>
                    <a:pt x="83820" y="1871638"/>
                    <a:pt x="113030" y="1818833"/>
                    <a:pt x="146050" y="1773363"/>
                  </a:cubicBezTo>
                  <a:cubicBezTo>
                    <a:pt x="179070" y="1726425"/>
                    <a:pt x="246380" y="1657485"/>
                    <a:pt x="259080" y="1647218"/>
                  </a:cubicBezTo>
                  <a:cubicBezTo>
                    <a:pt x="261620" y="1644284"/>
                    <a:pt x="261620" y="1645751"/>
                    <a:pt x="264160" y="1642817"/>
                  </a:cubicBezTo>
                  <a:cubicBezTo>
                    <a:pt x="280670" y="1620815"/>
                    <a:pt x="326390" y="1394928"/>
                    <a:pt x="405130" y="1254115"/>
                  </a:cubicBezTo>
                  <a:cubicBezTo>
                    <a:pt x="527050" y="1039962"/>
                    <a:pt x="770890" y="706998"/>
                    <a:pt x="996950" y="536849"/>
                  </a:cubicBezTo>
                  <a:cubicBezTo>
                    <a:pt x="1209040" y="375501"/>
                    <a:pt x="1455420" y="313896"/>
                    <a:pt x="1711960" y="237622"/>
                  </a:cubicBezTo>
                  <a:cubicBezTo>
                    <a:pt x="1993900" y="154014"/>
                    <a:pt x="2321560" y="110010"/>
                    <a:pt x="2625090" y="73340"/>
                  </a:cubicBezTo>
                  <a:cubicBezTo>
                    <a:pt x="2924810" y="38137"/>
                    <a:pt x="3219450" y="29336"/>
                    <a:pt x="3521710" y="22002"/>
                  </a:cubicBezTo>
                  <a:cubicBezTo>
                    <a:pt x="3827780" y="13201"/>
                    <a:pt x="4127500" y="23469"/>
                    <a:pt x="4448810" y="23469"/>
                  </a:cubicBezTo>
                  <a:cubicBezTo>
                    <a:pt x="4795520" y="22002"/>
                    <a:pt x="5163820" y="20535"/>
                    <a:pt x="5528310" y="19069"/>
                  </a:cubicBezTo>
                  <a:cubicBezTo>
                    <a:pt x="5904230" y="16135"/>
                    <a:pt x="6296660" y="13201"/>
                    <a:pt x="6672580" y="10268"/>
                  </a:cubicBezTo>
                  <a:cubicBezTo>
                    <a:pt x="7039610" y="7334"/>
                    <a:pt x="7418070" y="2934"/>
                    <a:pt x="7758430" y="1467"/>
                  </a:cubicBezTo>
                  <a:cubicBezTo>
                    <a:pt x="8061960" y="1467"/>
                    <a:pt x="8336280" y="0"/>
                    <a:pt x="8618220" y="4401"/>
                  </a:cubicBezTo>
                  <a:cubicBezTo>
                    <a:pt x="8888730" y="7334"/>
                    <a:pt x="9131300" y="16135"/>
                    <a:pt x="9415780" y="22002"/>
                  </a:cubicBezTo>
                  <a:cubicBezTo>
                    <a:pt x="9743440" y="27869"/>
                    <a:pt x="10142220" y="33737"/>
                    <a:pt x="10473690" y="39604"/>
                  </a:cubicBezTo>
                  <a:cubicBezTo>
                    <a:pt x="10767060" y="44004"/>
                    <a:pt x="11023600" y="46938"/>
                    <a:pt x="11303000" y="54272"/>
                  </a:cubicBezTo>
                  <a:cubicBezTo>
                    <a:pt x="11590020" y="61606"/>
                    <a:pt x="11870690" y="71873"/>
                    <a:pt x="12175490" y="80674"/>
                  </a:cubicBezTo>
                  <a:cubicBezTo>
                    <a:pt x="12513310" y="90942"/>
                    <a:pt x="12920980" y="98276"/>
                    <a:pt x="13243561" y="111477"/>
                  </a:cubicBezTo>
                  <a:cubicBezTo>
                    <a:pt x="13510261" y="121745"/>
                    <a:pt x="13723620" y="129079"/>
                    <a:pt x="13975080" y="149614"/>
                  </a:cubicBezTo>
                  <a:cubicBezTo>
                    <a:pt x="14245589" y="171616"/>
                    <a:pt x="14538961" y="218553"/>
                    <a:pt x="14810739" y="242022"/>
                  </a:cubicBezTo>
                  <a:cubicBezTo>
                    <a:pt x="15067280" y="264024"/>
                    <a:pt x="15307311" y="278692"/>
                    <a:pt x="15562580" y="288960"/>
                  </a:cubicBezTo>
                  <a:cubicBezTo>
                    <a:pt x="15828011" y="299228"/>
                    <a:pt x="16113761" y="302161"/>
                    <a:pt x="16374111" y="305095"/>
                  </a:cubicBezTo>
                  <a:cubicBezTo>
                    <a:pt x="16614139" y="306562"/>
                    <a:pt x="16833850" y="261091"/>
                    <a:pt x="17070070" y="300694"/>
                  </a:cubicBezTo>
                  <a:cubicBezTo>
                    <a:pt x="17325339" y="344698"/>
                    <a:pt x="17679670" y="394570"/>
                    <a:pt x="17849850" y="576453"/>
                  </a:cubicBezTo>
                  <a:cubicBezTo>
                    <a:pt x="18004789" y="740735"/>
                    <a:pt x="18070830" y="1037028"/>
                    <a:pt x="18097500" y="1289318"/>
                  </a:cubicBezTo>
                  <a:cubicBezTo>
                    <a:pt x="18124170" y="1551876"/>
                    <a:pt x="18059400" y="1848169"/>
                    <a:pt x="17995900" y="2125395"/>
                  </a:cubicBezTo>
                  <a:cubicBezTo>
                    <a:pt x="17929861" y="2417288"/>
                    <a:pt x="17815561" y="2725317"/>
                    <a:pt x="17696180" y="2995208"/>
                  </a:cubicBezTo>
                  <a:cubicBezTo>
                    <a:pt x="17583150" y="3251898"/>
                    <a:pt x="17445989" y="3468985"/>
                    <a:pt x="17303750" y="3713940"/>
                  </a:cubicBezTo>
                  <a:cubicBezTo>
                    <a:pt x="17148811" y="3980898"/>
                    <a:pt x="16959580" y="4272792"/>
                    <a:pt x="16797020" y="4536816"/>
                  </a:cubicBezTo>
                  <a:cubicBezTo>
                    <a:pt x="16645889" y="4781772"/>
                    <a:pt x="16513811" y="5014993"/>
                    <a:pt x="16360139" y="5243814"/>
                  </a:cubicBezTo>
                  <a:cubicBezTo>
                    <a:pt x="16207739" y="5474102"/>
                    <a:pt x="16043911" y="5705856"/>
                    <a:pt x="15881350" y="5915609"/>
                  </a:cubicBezTo>
                  <a:cubicBezTo>
                    <a:pt x="15727680" y="6113627"/>
                    <a:pt x="15585439" y="6291110"/>
                    <a:pt x="15412720" y="6471526"/>
                  </a:cubicBezTo>
                  <a:cubicBezTo>
                    <a:pt x="15224761" y="6668078"/>
                    <a:pt x="15016480" y="6870496"/>
                    <a:pt x="14789150" y="7045045"/>
                  </a:cubicBezTo>
                  <a:cubicBezTo>
                    <a:pt x="14546580" y="7229863"/>
                    <a:pt x="14255750" y="7392677"/>
                    <a:pt x="13992861" y="7543758"/>
                  </a:cubicBezTo>
                  <a:cubicBezTo>
                    <a:pt x="13742670" y="7687504"/>
                    <a:pt x="13496289" y="7820983"/>
                    <a:pt x="13247370" y="7933927"/>
                  </a:cubicBezTo>
                  <a:cubicBezTo>
                    <a:pt x="13007339" y="8043937"/>
                    <a:pt x="12777470" y="8127545"/>
                    <a:pt x="12527280" y="8218487"/>
                  </a:cubicBezTo>
                  <a:cubicBezTo>
                    <a:pt x="12259310" y="8313829"/>
                    <a:pt x="11973560" y="8406237"/>
                    <a:pt x="11689080" y="8491311"/>
                  </a:cubicBezTo>
                  <a:cubicBezTo>
                    <a:pt x="11395710" y="8579320"/>
                    <a:pt x="11084560" y="8673195"/>
                    <a:pt x="10793730" y="8736268"/>
                  </a:cubicBezTo>
                  <a:cubicBezTo>
                    <a:pt x="10519410" y="8794939"/>
                    <a:pt x="10270490" y="8836010"/>
                    <a:pt x="9992360" y="8860945"/>
                  </a:cubicBezTo>
                  <a:cubicBezTo>
                    <a:pt x="9691370" y="8888814"/>
                    <a:pt x="9356090" y="8890281"/>
                    <a:pt x="9048750" y="8888814"/>
                  </a:cubicBezTo>
                  <a:cubicBezTo>
                    <a:pt x="8755380" y="8885881"/>
                    <a:pt x="8464550" y="8880014"/>
                    <a:pt x="8188960" y="8850678"/>
                  </a:cubicBezTo>
                  <a:cubicBezTo>
                    <a:pt x="7931150" y="8824275"/>
                    <a:pt x="7694930" y="8770003"/>
                    <a:pt x="7443470" y="8724533"/>
                  </a:cubicBezTo>
                  <a:cubicBezTo>
                    <a:pt x="7186930" y="8679062"/>
                    <a:pt x="6925310" y="8632124"/>
                    <a:pt x="6668770" y="8574919"/>
                  </a:cubicBezTo>
                  <a:cubicBezTo>
                    <a:pt x="6412230" y="8519181"/>
                    <a:pt x="6159500" y="8466376"/>
                    <a:pt x="5906770" y="8388635"/>
                  </a:cubicBezTo>
                  <a:cubicBezTo>
                    <a:pt x="5647690" y="8307961"/>
                    <a:pt x="5386070" y="8209686"/>
                    <a:pt x="5134610" y="8096741"/>
                  </a:cubicBezTo>
                  <a:cubicBezTo>
                    <a:pt x="4883150" y="7985265"/>
                    <a:pt x="4625340" y="7841519"/>
                    <a:pt x="4398010" y="7712440"/>
                  </a:cubicBezTo>
                  <a:cubicBezTo>
                    <a:pt x="4196080" y="7598029"/>
                    <a:pt x="4011930" y="7502687"/>
                    <a:pt x="3835400" y="7366274"/>
                  </a:cubicBezTo>
                  <a:cubicBezTo>
                    <a:pt x="3660140" y="7229863"/>
                    <a:pt x="3515360" y="7055314"/>
                    <a:pt x="3341370" y="6895432"/>
                  </a:cubicBezTo>
                  <a:cubicBezTo>
                    <a:pt x="3155950" y="6723816"/>
                    <a:pt x="2938780" y="6547800"/>
                    <a:pt x="2754630" y="6374718"/>
                  </a:cubicBezTo>
                  <a:cubicBezTo>
                    <a:pt x="2584450" y="6214837"/>
                    <a:pt x="2443480" y="6072557"/>
                    <a:pt x="2270760" y="5896541"/>
                  </a:cubicBezTo>
                  <a:cubicBezTo>
                    <a:pt x="2067560" y="5686788"/>
                    <a:pt x="1814830" y="5430098"/>
                    <a:pt x="1615440" y="5192476"/>
                  </a:cubicBezTo>
                  <a:cubicBezTo>
                    <a:pt x="1430020" y="4970989"/>
                    <a:pt x="1268730" y="4749502"/>
                    <a:pt x="1111250" y="4520681"/>
                  </a:cubicBezTo>
                  <a:cubicBezTo>
                    <a:pt x="957580" y="4296260"/>
                    <a:pt x="814070" y="4067439"/>
                    <a:pt x="681990" y="3831285"/>
                  </a:cubicBezTo>
                  <a:cubicBezTo>
                    <a:pt x="552450" y="3598063"/>
                    <a:pt x="433070" y="3325238"/>
                    <a:pt x="326390" y="3109618"/>
                  </a:cubicBezTo>
                  <a:cubicBezTo>
                    <a:pt x="238760" y="2932135"/>
                    <a:pt x="138430" y="2748785"/>
                    <a:pt x="86360" y="2628508"/>
                  </a:cubicBezTo>
                  <a:cubicBezTo>
                    <a:pt x="57150" y="2559568"/>
                    <a:pt x="39370" y="2518497"/>
                    <a:pt x="25400" y="2461292"/>
                  </a:cubicBezTo>
                  <a:cubicBezTo>
                    <a:pt x="10160" y="2402620"/>
                    <a:pt x="0" y="2280876"/>
                    <a:pt x="0" y="2280876"/>
                  </a:cubicBezTo>
                  <a:moveTo>
                    <a:pt x="3243580" y="4727500"/>
                  </a:moveTo>
                  <a:cubicBezTo>
                    <a:pt x="3282950" y="4765637"/>
                    <a:pt x="3282950" y="4755369"/>
                    <a:pt x="3279140" y="4749502"/>
                  </a:cubicBezTo>
                  <a:cubicBezTo>
                    <a:pt x="3274060" y="4740701"/>
                    <a:pt x="3243580" y="4727500"/>
                    <a:pt x="3243580" y="4727500"/>
                  </a:cubicBezTo>
                  <a:moveTo>
                    <a:pt x="13030200" y="6046154"/>
                  </a:moveTo>
                  <a:cubicBezTo>
                    <a:pt x="13031470" y="6046154"/>
                    <a:pt x="13030200" y="6046154"/>
                    <a:pt x="13030200" y="6046154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/>
          <p:cNvSpPr/>
          <p:nvPr/>
        </p:nvSpPr>
        <p:spPr>
          <a:xfrm>
            <a:off x="12041029" y="6977539"/>
            <a:ext cx="2513865" cy="2280761"/>
          </a:xfrm>
          <a:custGeom>
            <a:avLst/>
            <a:gdLst/>
            <a:ahLst/>
            <a:cxnLst/>
            <a:rect l="l" t="t" r="r" b="b"/>
            <a:pathLst>
              <a:path w="2513865" h="2280761">
                <a:moveTo>
                  <a:pt x="0" y="0"/>
                </a:moveTo>
                <a:lnTo>
                  <a:pt x="2513865" y="0"/>
                </a:lnTo>
                <a:lnTo>
                  <a:pt x="2513865" y="2280761"/>
                </a:lnTo>
                <a:lnTo>
                  <a:pt x="0" y="2280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5" name="Group 5"/>
          <p:cNvGrpSpPr/>
          <p:nvPr/>
        </p:nvGrpSpPr>
        <p:grpSpPr>
          <a:xfrm>
            <a:off x="3371458" y="281840"/>
            <a:ext cx="11724885" cy="1775358"/>
            <a:chOff x="0" y="0"/>
            <a:chExt cx="15633180" cy="2367143"/>
          </a:xfrm>
        </p:grpSpPr>
        <p:sp>
          <p:nvSpPr>
            <p:cNvPr id="6" name="Freeform 6"/>
            <p:cNvSpPr/>
            <p:nvPr/>
          </p:nvSpPr>
          <p:spPr>
            <a:xfrm>
              <a:off x="50156" y="0"/>
              <a:ext cx="15531432" cy="2365269"/>
            </a:xfrm>
            <a:custGeom>
              <a:avLst/>
              <a:gdLst/>
              <a:ahLst/>
              <a:cxnLst/>
              <a:rect l="l" t="t" r="r" b="b"/>
              <a:pathLst>
                <a:path w="15531432" h="2365269">
                  <a:moveTo>
                    <a:pt x="730858" y="228655"/>
                  </a:moveTo>
                  <a:cubicBezTo>
                    <a:pt x="3005114" y="254894"/>
                    <a:pt x="6156398" y="155560"/>
                    <a:pt x="8327474" y="125573"/>
                  </a:cubicBezTo>
                  <a:cubicBezTo>
                    <a:pt x="10462723" y="95585"/>
                    <a:pt x="13956507" y="0"/>
                    <a:pt x="14680201" y="74969"/>
                  </a:cubicBezTo>
                  <a:cubicBezTo>
                    <a:pt x="14830671" y="89963"/>
                    <a:pt x="14865062" y="95585"/>
                    <a:pt x="14951046" y="133070"/>
                  </a:cubicBezTo>
                  <a:cubicBezTo>
                    <a:pt x="15035596" y="170554"/>
                    <a:pt x="15121580" y="228655"/>
                    <a:pt x="15193233" y="299876"/>
                  </a:cubicBezTo>
                  <a:cubicBezTo>
                    <a:pt x="15264884" y="371096"/>
                    <a:pt x="15330804" y="462933"/>
                    <a:pt x="15380963" y="560393"/>
                  </a:cubicBezTo>
                  <a:cubicBezTo>
                    <a:pt x="15432553" y="657852"/>
                    <a:pt x="15472678" y="772180"/>
                    <a:pt x="15497041" y="886507"/>
                  </a:cubicBezTo>
                  <a:cubicBezTo>
                    <a:pt x="15519970" y="998961"/>
                    <a:pt x="15531432" y="1124534"/>
                    <a:pt x="15525703" y="1242610"/>
                  </a:cubicBezTo>
                  <a:cubicBezTo>
                    <a:pt x="15521402" y="1360686"/>
                    <a:pt x="15499906" y="1482510"/>
                    <a:pt x="15466945" y="1593089"/>
                  </a:cubicBezTo>
                  <a:cubicBezTo>
                    <a:pt x="15433986" y="1701794"/>
                    <a:pt x="15383829" y="1810499"/>
                    <a:pt x="15325075" y="1900462"/>
                  </a:cubicBezTo>
                  <a:cubicBezTo>
                    <a:pt x="15267752" y="1990424"/>
                    <a:pt x="15194665" y="2071016"/>
                    <a:pt x="15117281" y="2132865"/>
                  </a:cubicBezTo>
                  <a:cubicBezTo>
                    <a:pt x="15039897" y="2192841"/>
                    <a:pt x="14949614" y="2239696"/>
                    <a:pt x="14862197" y="2264061"/>
                  </a:cubicBezTo>
                  <a:cubicBezTo>
                    <a:pt x="14773348" y="2290300"/>
                    <a:pt x="14677333" y="2297797"/>
                    <a:pt x="14588484" y="2284678"/>
                  </a:cubicBezTo>
                  <a:cubicBezTo>
                    <a:pt x="14498201" y="2271558"/>
                    <a:pt x="14406487" y="2237822"/>
                    <a:pt x="14323370" y="2189092"/>
                  </a:cubicBezTo>
                  <a:cubicBezTo>
                    <a:pt x="14241685" y="2138488"/>
                    <a:pt x="14162868" y="2067268"/>
                    <a:pt x="14096946" y="1986676"/>
                  </a:cubicBezTo>
                  <a:cubicBezTo>
                    <a:pt x="14031026" y="1906084"/>
                    <a:pt x="13973704" y="1804876"/>
                    <a:pt x="13930713" y="1701794"/>
                  </a:cubicBezTo>
                  <a:cubicBezTo>
                    <a:pt x="13889154" y="1596838"/>
                    <a:pt x="13859060" y="1478762"/>
                    <a:pt x="13843295" y="1362560"/>
                  </a:cubicBezTo>
                  <a:cubicBezTo>
                    <a:pt x="13828966" y="1244484"/>
                    <a:pt x="13828966" y="1118911"/>
                    <a:pt x="13843295" y="1002709"/>
                  </a:cubicBezTo>
                  <a:cubicBezTo>
                    <a:pt x="13859060" y="886507"/>
                    <a:pt x="13889154" y="768431"/>
                    <a:pt x="13930713" y="663475"/>
                  </a:cubicBezTo>
                  <a:cubicBezTo>
                    <a:pt x="13973704" y="558518"/>
                    <a:pt x="14032459" y="459185"/>
                    <a:pt x="14096946" y="378593"/>
                  </a:cubicBezTo>
                  <a:cubicBezTo>
                    <a:pt x="14162868" y="296127"/>
                    <a:pt x="14243119" y="226781"/>
                    <a:pt x="14324802" y="176177"/>
                  </a:cubicBezTo>
                  <a:cubicBezTo>
                    <a:pt x="14406487" y="127447"/>
                    <a:pt x="14498201" y="93711"/>
                    <a:pt x="14588484" y="80592"/>
                  </a:cubicBezTo>
                  <a:cubicBezTo>
                    <a:pt x="14678765" y="67472"/>
                    <a:pt x="14774781" y="74969"/>
                    <a:pt x="14862197" y="101208"/>
                  </a:cubicBezTo>
                  <a:cubicBezTo>
                    <a:pt x="14949614" y="125573"/>
                    <a:pt x="15039897" y="172428"/>
                    <a:pt x="15117281" y="232404"/>
                  </a:cubicBezTo>
                  <a:cubicBezTo>
                    <a:pt x="15194665" y="294253"/>
                    <a:pt x="15267752" y="374845"/>
                    <a:pt x="15326507" y="464807"/>
                  </a:cubicBezTo>
                  <a:cubicBezTo>
                    <a:pt x="15383829" y="554770"/>
                    <a:pt x="15433986" y="663475"/>
                    <a:pt x="15466945" y="772180"/>
                  </a:cubicBezTo>
                  <a:cubicBezTo>
                    <a:pt x="15499906" y="882759"/>
                    <a:pt x="15521402" y="1004583"/>
                    <a:pt x="15525703" y="1122659"/>
                  </a:cubicBezTo>
                  <a:cubicBezTo>
                    <a:pt x="15531432" y="1240735"/>
                    <a:pt x="15519970" y="1366308"/>
                    <a:pt x="15495607" y="1478762"/>
                  </a:cubicBezTo>
                  <a:cubicBezTo>
                    <a:pt x="15472678" y="1593089"/>
                    <a:pt x="15431119" y="1707417"/>
                    <a:pt x="15380963" y="1804876"/>
                  </a:cubicBezTo>
                  <a:cubicBezTo>
                    <a:pt x="15330804" y="1902336"/>
                    <a:pt x="15264884" y="1994173"/>
                    <a:pt x="15191799" y="2065394"/>
                  </a:cubicBezTo>
                  <a:cubicBezTo>
                    <a:pt x="15120147" y="2136614"/>
                    <a:pt x="15035596" y="2194715"/>
                    <a:pt x="14949614" y="2232199"/>
                  </a:cubicBezTo>
                  <a:cubicBezTo>
                    <a:pt x="14865062" y="2269684"/>
                    <a:pt x="14830671" y="2275306"/>
                    <a:pt x="14680201" y="2290300"/>
                  </a:cubicBezTo>
                  <a:cubicBezTo>
                    <a:pt x="13956507" y="2365269"/>
                    <a:pt x="10462723" y="2269684"/>
                    <a:pt x="8327474" y="2239696"/>
                  </a:cubicBezTo>
                  <a:cubicBezTo>
                    <a:pt x="6156398" y="2209709"/>
                    <a:pt x="3005114" y="2110375"/>
                    <a:pt x="1762656" y="2112249"/>
                  </a:cubicBezTo>
                  <a:cubicBezTo>
                    <a:pt x="1269686" y="2112249"/>
                    <a:pt x="931485" y="2149734"/>
                    <a:pt x="730858" y="2136614"/>
                  </a:cubicBezTo>
                  <a:cubicBezTo>
                    <a:pt x="649174" y="2130991"/>
                    <a:pt x="613347" y="2127243"/>
                    <a:pt x="556025" y="2108501"/>
                  </a:cubicBezTo>
                  <a:cubicBezTo>
                    <a:pt x="500136" y="2089758"/>
                    <a:pt x="444247" y="2061645"/>
                    <a:pt x="392657" y="2026035"/>
                  </a:cubicBezTo>
                  <a:cubicBezTo>
                    <a:pt x="341067" y="1992299"/>
                    <a:pt x="290910" y="1947317"/>
                    <a:pt x="247919" y="1896713"/>
                  </a:cubicBezTo>
                  <a:cubicBezTo>
                    <a:pt x="203494" y="1846109"/>
                    <a:pt x="164802" y="1786134"/>
                    <a:pt x="131841" y="1724285"/>
                  </a:cubicBezTo>
                  <a:cubicBezTo>
                    <a:pt x="97448" y="1662436"/>
                    <a:pt x="70220" y="1591215"/>
                    <a:pt x="50157" y="1519995"/>
                  </a:cubicBezTo>
                  <a:cubicBezTo>
                    <a:pt x="28662" y="1448774"/>
                    <a:pt x="14331" y="1373805"/>
                    <a:pt x="7166" y="1296962"/>
                  </a:cubicBezTo>
                  <a:cubicBezTo>
                    <a:pt x="0" y="1221993"/>
                    <a:pt x="0" y="1143276"/>
                    <a:pt x="7166" y="1068307"/>
                  </a:cubicBezTo>
                  <a:cubicBezTo>
                    <a:pt x="14331" y="991464"/>
                    <a:pt x="28662" y="914621"/>
                    <a:pt x="50157" y="845274"/>
                  </a:cubicBezTo>
                  <a:cubicBezTo>
                    <a:pt x="70220" y="774054"/>
                    <a:pt x="98881" y="702833"/>
                    <a:pt x="131841" y="640984"/>
                  </a:cubicBezTo>
                  <a:cubicBezTo>
                    <a:pt x="164802" y="579135"/>
                    <a:pt x="204927" y="519160"/>
                    <a:pt x="247919" y="468556"/>
                  </a:cubicBezTo>
                  <a:cubicBezTo>
                    <a:pt x="290910" y="417952"/>
                    <a:pt x="341067" y="372970"/>
                    <a:pt x="392657" y="339234"/>
                  </a:cubicBezTo>
                  <a:cubicBezTo>
                    <a:pt x="444247" y="303624"/>
                    <a:pt x="500136" y="275511"/>
                    <a:pt x="557458" y="256768"/>
                  </a:cubicBezTo>
                  <a:cubicBezTo>
                    <a:pt x="613347" y="238026"/>
                    <a:pt x="730858" y="228655"/>
                    <a:pt x="730858" y="228655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-3771047" y="8602516"/>
            <a:ext cx="11470129" cy="1833071"/>
            <a:chOff x="0" y="0"/>
            <a:chExt cx="9758680" cy="1559560"/>
          </a:xfrm>
        </p:grpSpPr>
        <p:sp>
          <p:nvSpPr>
            <p:cNvPr id="8" name="Freeform 8"/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/>
          <p:cNvSpPr/>
          <p:nvPr/>
        </p:nvSpPr>
        <p:spPr>
          <a:xfrm rot="781845">
            <a:off x="373619" y="7960177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0" name="Group 10"/>
          <p:cNvGrpSpPr/>
          <p:nvPr/>
        </p:nvGrpSpPr>
        <p:grpSpPr>
          <a:xfrm rot="213139">
            <a:off x="15774342" y="8194613"/>
            <a:ext cx="2495834" cy="652730"/>
            <a:chOff x="0" y="0"/>
            <a:chExt cx="3690620" cy="965200"/>
          </a:xfrm>
        </p:grpSpPr>
        <p:sp>
          <p:nvSpPr>
            <p:cNvPr id="11" name="Freeform 11"/>
            <p:cNvSpPr/>
            <p:nvPr/>
          </p:nvSpPr>
          <p:spPr>
            <a:xfrm>
              <a:off x="44450" y="38100"/>
              <a:ext cx="3596640" cy="882650"/>
            </a:xfrm>
            <a:custGeom>
              <a:avLst/>
              <a:gdLst/>
              <a:ahLst/>
              <a:cxnLst/>
              <a:rect l="l" t="t" r="r" b="b"/>
              <a:pathLst>
                <a:path w="3596640" h="882650">
                  <a:moveTo>
                    <a:pt x="52070" y="632460"/>
                  </a:moveTo>
                  <a:cubicBezTo>
                    <a:pt x="260350" y="481330"/>
                    <a:pt x="411480" y="312420"/>
                    <a:pt x="502920" y="264160"/>
                  </a:cubicBezTo>
                  <a:cubicBezTo>
                    <a:pt x="557530" y="234950"/>
                    <a:pt x="599440" y="218440"/>
                    <a:pt x="647700" y="222250"/>
                  </a:cubicBezTo>
                  <a:cubicBezTo>
                    <a:pt x="702310" y="227330"/>
                    <a:pt x="749300" y="264160"/>
                    <a:pt x="811530" y="303530"/>
                  </a:cubicBezTo>
                  <a:cubicBezTo>
                    <a:pt x="915670" y="369570"/>
                    <a:pt x="1093470" y="572770"/>
                    <a:pt x="1189990" y="605790"/>
                  </a:cubicBezTo>
                  <a:cubicBezTo>
                    <a:pt x="1239520" y="622300"/>
                    <a:pt x="1270000" y="623570"/>
                    <a:pt x="1316990" y="601980"/>
                  </a:cubicBezTo>
                  <a:cubicBezTo>
                    <a:pt x="1412240" y="560070"/>
                    <a:pt x="1569720" y="285750"/>
                    <a:pt x="1662430" y="224790"/>
                  </a:cubicBezTo>
                  <a:cubicBezTo>
                    <a:pt x="1710690" y="194310"/>
                    <a:pt x="1742440" y="182880"/>
                    <a:pt x="1789430" y="182880"/>
                  </a:cubicBezTo>
                  <a:cubicBezTo>
                    <a:pt x="1847850" y="182880"/>
                    <a:pt x="1921510" y="215900"/>
                    <a:pt x="1987550" y="252730"/>
                  </a:cubicBezTo>
                  <a:cubicBezTo>
                    <a:pt x="2068830" y="298450"/>
                    <a:pt x="2153920" y="438150"/>
                    <a:pt x="2230120" y="447040"/>
                  </a:cubicBezTo>
                  <a:cubicBezTo>
                    <a:pt x="2292350" y="454660"/>
                    <a:pt x="2345690" y="405130"/>
                    <a:pt x="2406650" y="365760"/>
                  </a:cubicBezTo>
                  <a:cubicBezTo>
                    <a:pt x="2485390" y="314960"/>
                    <a:pt x="2573020" y="210820"/>
                    <a:pt x="2654300" y="149860"/>
                  </a:cubicBezTo>
                  <a:cubicBezTo>
                    <a:pt x="2725420" y="95250"/>
                    <a:pt x="2791460" y="27940"/>
                    <a:pt x="2862580" y="12700"/>
                  </a:cubicBezTo>
                  <a:cubicBezTo>
                    <a:pt x="2926080" y="0"/>
                    <a:pt x="3004820" y="22860"/>
                    <a:pt x="3056890" y="45720"/>
                  </a:cubicBezTo>
                  <a:cubicBezTo>
                    <a:pt x="3098800" y="64770"/>
                    <a:pt x="3115310" y="88900"/>
                    <a:pt x="3158490" y="128270"/>
                  </a:cubicBezTo>
                  <a:cubicBezTo>
                    <a:pt x="3241040" y="204470"/>
                    <a:pt x="3437890" y="433070"/>
                    <a:pt x="3509010" y="491490"/>
                  </a:cubicBezTo>
                  <a:cubicBezTo>
                    <a:pt x="3535680" y="514350"/>
                    <a:pt x="3556000" y="514350"/>
                    <a:pt x="3569970" y="532130"/>
                  </a:cubicBezTo>
                  <a:cubicBezTo>
                    <a:pt x="3585210" y="551180"/>
                    <a:pt x="3594100" y="584200"/>
                    <a:pt x="3595370" y="605790"/>
                  </a:cubicBezTo>
                  <a:cubicBezTo>
                    <a:pt x="3596640" y="619760"/>
                    <a:pt x="3594100" y="629920"/>
                    <a:pt x="3589020" y="643890"/>
                  </a:cubicBezTo>
                  <a:cubicBezTo>
                    <a:pt x="3580130" y="662940"/>
                    <a:pt x="3558540" y="692150"/>
                    <a:pt x="3542030" y="704850"/>
                  </a:cubicBezTo>
                  <a:cubicBezTo>
                    <a:pt x="3530600" y="713740"/>
                    <a:pt x="3521710" y="718820"/>
                    <a:pt x="3507740" y="721360"/>
                  </a:cubicBezTo>
                  <a:cubicBezTo>
                    <a:pt x="3487420" y="725170"/>
                    <a:pt x="3453130" y="726440"/>
                    <a:pt x="3430270" y="717550"/>
                  </a:cubicBezTo>
                  <a:cubicBezTo>
                    <a:pt x="3407410" y="708660"/>
                    <a:pt x="3383280" y="684530"/>
                    <a:pt x="3371850" y="668020"/>
                  </a:cubicBezTo>
                  <a:cubicBezTo>
                    <a:pt x="3362960" y="655320"/>
                    <a:pt x="3359150" y="646430"/>
                    <a:pt x="3357880" y="631190"/>
                  </a:cubicBezTo>
                  <a:cubicBezTo>
                    <a:pt x="3354070" y="610870"/>
                    <a:pt x="3357880" y="574040"/>
                    <a:pt x="3365500" y="554990"/>
                  </a:cubicBezTo>
                  <a:cubicBezTo>
                    <a:pt x="3370580" y="541020"/>
                    <a:pt x="3376930" y="532130"/>
                    <a:pt x="3387090" y="523240"/>
                  </a:cubicBezTo>
                  <a:cubicBezTo>
                    <a:pt x="3402330" y="509270"/>
                    <a:pt x="3431540" y="490220"/>
                    <a:pt x="3455670" y="486410"/>
                  </a:cubicBezTo>
                  <a:cubicBezTo>
                    <a:pt x="3479800" y="482600"/>
                    <a:pt x="3511550" y="490220"/>
                    <a:pt x="3530600" y="499110"/>
                  </a:cubicBezTo>
                  <a:cubicBezTo>
                    <a:pt x="3544570" y="504190"/>
                    <a:pt x="3553460" y="510540"/>
                    <a:pt x="3562350" y="521970"/>
                  </a:cubicBezTo>
                  <a:cubicBezTo>
                    <a:pt x="3575050" y="538480"/>
                    <a:pt x="3591560" y="567690"/>
                    <a:pt x="3594100" y="591820"/>
                  </a:cubicBezTo>
                  <a:cubicBezTo>
                    <a:pt x="3596640" y="615950"/>
                    <a:pt x="3590290" y="646430"/>
                    <a:pt x="3577590" y="666750"/>
                  </a:cubicBezTo>
                  <a:cubicBezTo>
                    <a:pt x="3564890" y="688340"/>
                    <a:pt x="3542030" y="708660"/>
                    <a:pt x="3519170" y="717550"/>
                  </a:cubicBezTo>
                  <a:cubicBezTo>
                    <a:pt x="3496310" y="726440"/>
                    <a:pt x="3463290" y="725170"/>
                    <a:pt x="3442970" y="721360"/>
                  </a:cubicBezTo>
                  <a:cubicBezTo>
                    <a:pt x="3427730" y="718820"/>
                    <a:pt x="3423920" y="716280"/>
                    <a:pt x="3407410" y="704850"/>
                  </a:cubicBezTo>
                  <a:cubicBezTo>
                    <a:pt x="3348990" y="665480"/>
                    <a:pt x="3153410" y="457200"/>
                    <a:pt x="3058160" y="379730"/>
                  </a:cubicBezTo>
                  <a:cubicBezTo>
                    <a:pt x="2997200" y="330200"/>
                    <a:pt x="2950210" y="269240"/>
                    <a:pt x="2903220" y="267970"/>
                  </a:cubicBezTo>
                  <a:cubicBezTo>
                    <a:pt x="2862580" y="267970"/>
                    <a:pt x="2837180" y="306070"/>
                    <a:pt x="2792730" y="340360"/>
                  </a:cubicBezTo>
                  <a:cubicBezTo>
                    <a:pt x="2707640" y="405130"/>
                    <a:pt x="2548890" y="575310"/>
                    <a:pt x="2448560" y="642620"/>
                  </a:cubicBezTo>
                  <a:cubicBezTo>
                    <a:pt x="2382520" y="688340"/>
                    <a:pt x="2326640" y="731520"/>
                    <a:pt x="2268220" y="732790"/>
                  </a:cubicBezTo>
                  <a:cubicBezTo>
                    <a:pt x="2214880" y="735330"/>
                    <a:pt x="2170430" y="704850"/>
                    <a:pt x="2112010" y="669290"/>
                  </a:cubicBezTo>
                  <a:cubicBezTo>
                    <a:pt x="2023110" y="615950"/>
                    <a:pt x="1893570" y="402590"/>
                    <a:pt x="1802130" y="411480"/>
                  </a:cubicBezTo>
                  <a:cubicBezTo>
                    <a:pt x="1717040" y="419100"/>
                    <a:pt x="1642110" y="610870"/>
                    <a:pt x="1578610" y="679450"/>
                  </a:cubicBezTo>
                  <a:cubicBezTo>
                    <a:pt x="1535430" y="726440"/>
                    <a:pt x="1510030" y="760730"/>
                    <a:pt x="1464310" y="792480"/>
                  </a:cubicBezTo>
                  <a:cubicBezTo>
                    <a:pt x="1413510" y="828040"/>
                    <a:pt x="1342390" y="867410"/>
                    <a:pt x="1285240" y="875030"/>
                  </a:cubicBezTo>
                  <a:cubicBezTo>
                    <a:pt x="1236980" y="882650"/>
                    <a:pt x="1198880" y="876300"/>
                    <a:pt x="1145540" y="853440"/>
                  </a:cubicBezTo>
                  <a:cubicBezTo>
                    <a:pt x="1050290" y="812800"/>
                    <a:pt x="894080" y="642620"/>
                    <a:pt x="791210" y="579120"/>
                  </a:cubicBezTo>
                  <a:cubicBezTo>
                    <a:pt x="721360" y="535940"/>
                    <a:pt x="669290" y="478790"/>
                    <a:pt x="601980" y="487680"/>
                  </a:cubicBezTo>
                  <a:cubicBezTo>
                    <a:pt x="511810" y="499110"/>
                    <a:pt x="391160" y="669290"/>
                    <a:pt x="309880" y="732790"/>
                  </a:cubicBezTo>
                  <a:cubicBezTo>
                    <a:pt x="252730" y="775970"/>
                    <a:pt x="207010" y="821690"/>
                    <a:pt x="162560" y="835660"/>
                  </a:cubicBezTo>
                  <a:cubicBezTo>
                    <a:pt x="133350" y="845820"/>
                    <a:pt x="104140" y="845820"/>
                    <a:pt x="80010" y="836930"/>
                  </a:cubicBezTo>
                  <a:cubicBezTo>
                    <a:pt x="55880" y="828040"/>
                    <a:pt x="30480" y="805180"/>
                    <a:pt x="17780" y="783590"/>
                  </a:cubicBezTo>
                  <a:cubicBezTo>
                    <a:pt x="5080" y="760730"/>
                    <a:pt x="0" y="726440"/>
                    <a:pt x="6350" y="701040"/>
                  </a:cubicBezTo>
                  <a:cubicBezTo>
                    <a:pt x="11430" y="675640"/>
                    <a:pt x="52070" y="632460"/>
                    <a:pt x="52070" y="632460"/>
                  </a:cubicBezTo>
                </a:path>
              </a:pathLst>
            </a:custGeom>
            <a:solidFill>
              <a:srgbClr val="5186C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12"/>
          <p:cNvGrpSpPr/>
          <p:nvPr/>
        </p:nvGrpSpPr>
        <p:grpSpPr>
          <a:xfrm rot="213139">
            <a:off x="15114166" y="8730171"/>
            <a:ext cx="2495834" cy="652730"/>
            <a:chOff x="0" y="0"/>
            <a:chExt cx="3690620" cy="965200"/>
          </a:xfrm>
        </p:grpSpPr>
        <p:sp>
          <p:nvSpPr>
            <p:cNvPr id="13" name="Freeform 13"/>
            <p:cNvSpPr/>
            <p:nvPr/>
          </p:nvSpPr>
          <p:spPr>
            <a:xfrm>
              <a:off x="44450" y="38100"/>
              <a:ext cx="3596640" cy="882650"/>
            </a:xfrm>
            <a:custGeom>
              <a:avLst/>
              <a:gdLst/>
              <a:ahLst/>
              <a:cxnLst/>
              <a:rect l="l" t="t" r="r" b="b"/>
              <a:pathLst>
                <a:path w="3596640" h="882650">
                  <a:moveTo>
                    <a:pt x="52070" y="632460"/>
                  </a:moveTo>
                  <a:cubicBezTo>
                    <a:pt x="260350" y="481330"/>
                    <a:pt x="411480" y="312420"/>
                    <a:pt x="502920" y="264160"/>
                  </a:cubicBezTo>
                  <a:cubicBezTo>
                    <a:pt x="557530" y="234950"/>
                    <a:pt x="599440" y="218440"/>
                    <a:pt x="647700" y="222250"/>
                  </a:cubicBezTo>
                  <a:cubicBezTo>
                    <a:pt x="702310" y="227330"/>
                    <a:pt x="749300" y="264160"/>
                    <a:pt x="811530" y="303530"/>
                  </a:cubicBezTo>
                  <a:cubicBezTo>
                    <a:pt x="915670" y="369570"/>
                    <a:pt x="1093470" y="572770"/>
                    <a:pt x="1189990" y="605790"/>
                  </a:cubicBezTo>
                  <a:cubicBezTo>
                    <a:pt x="1239520" y="622300"/>
                    <a:pt x="1270000" y="623570"/>
                    <a:pt x="1316990" y="601980"/>
                  </a:cubicBezTo>
                  <a:cubicBezTo>
                    <a:pt x="1412240" y="560070"/>
                    <a:pt x="1569720" y="285750"/>
                    <a:pt x="1662430" y="224790"/>
                  </a:cubicBezTo>
                  <a:cubicBezTo>
                    <a:pt x="1710690" y="194310"/>
                    <a:pt x="1742440" y="182880"/>
                    <a:pt x="1789430" y="182880"/>
                  </a:cubicBezTo>
                  <a:cubicBezTo>
                    <a:pt x="1847850" y="182880"/>
                    <a:pt x="1921510" y="215900"/>
                    <a:pt x="1987550" y="252730"/>
                  </a:cubicBezTo>
                  <a:cubicBezTo>
                    <a:pt x="2068830" y="298450"/>
                    <a:pt x="2153920" y="438150"/>
                    <a:pt x="2230120" y="447040"/>
                  </a:cubicBezTo>
                  <a:cubicBezTo>
                    <a:pt x="2292350" y="454660"/>
                    <a:pt x="2345690" y="405130"/>
                    <a:pt x="2406650" y="365760"/>
                  </a:cubicBezTo>
                  <a:cubicBezTo>
                    <a:pt x="2485390" y="314960"/>
                    <a:pt x="2573020" y="210820"/>
                    <a:pt x="2654300" y="149860"/>
                  </a:cubicBezTo>
                  <a:cubicBezTo>
                    <a:pt x="2725420" y="95250"/>
                    <a:pt x="2791460" y="27940"/>
                    <a:pt x="2862580" y="12700"/>
                  </a:cubicBezTo>
                  <a:cubicBezTo>
                    <a:pt x="2926080" y="0"/>
                    <a:pt x="3004820" y="22860"/>
                    <a:pt x="3056890" y="45720"/>
                  </a:cubicBezTo>
                  <a:cubicBezTo>
                    <a:pt x="3098800" y="64770"/>
                    <a:pt x="3115310" y="88900"/>
                    <a:pt x="3158490" y="128270"/>
                  </a:cubicBezTo>
                  <a:cubicBezTo>
                    <a:pt x="3241040" y="204470"/>
                    <a:pt x="3437890" y="433070"/>
                    <a:pt x="3509010" y="491490"/>
                  </a:cubicBezTo>
                  <a:cubicBezTo>
                    <a:pt x="3535680" y="514350"/>
                    <a:pt x="3556000" y="514350"/>
                    <a:pt x="3569970" y="532130"/>
                  </a:cubicBezTo>
                  <a:cubicBezTo>
                    <a:pt x="3585210" y="551180"/>
                    <a:pt x="3594100" y="584200"/>
                    <a:pt x="3595370" y="605790"/>
                  </a:cubicBezTo>
                  <a:cubicBezTo>
                    <a:pt x="3596640" y="619760"/>
                    <a:pt x="3594100" y="629920"/>
                    <a:pt x="3589020" y="643890"/>
                  </a:cubicBezTo>
                  <a:cubicBezTo>
                    <a:pt x="3580130" y="662940"/>
                    <a:pt x="3558540" y="692150"/>
                    <a:pt x="3542030" y="704850"/>
                  </a:cubicBezTo>
                  <a:cubicBezTo>
                    <a:pt x="3530600" y="713740"/>
                    <a:pt x="3521710" y="718820"/>
                    <a:pt x="3507740" y="721360"/>
                  </a:cubicBezTo>
                  <a:cubicBezTo>
                    <a:pt x="3487420" y="725170"/>
                    <a:pt x="3453130" y="726440"/>
                    <a:pt x="3430270" y="717550"/>
                  </a:cubicBezTo>
                  <a:cubicBezTo>
                    <a:pt x="3407410" y="708660"/>
                    <a:pt x="3383280" y="684530"/>
                    <a:pt x="3371850" y="668020"/>
                  </a:cubicBezTo>
                  <a:cubicBezTo>
                    <a:pt x="3362960" y="655320"/>
                    <a:pt x="3359150" y="646430"/>
                    <a:pt x="3357880" y="631190"/>
                  </a:cubicBezTo>
                  <a:cubicBezTo>
                    <a:pt x="3354070" y="610870"/>
                    <a:pt x="3357880" y="574040"/>
                    <a:pt x="3365500" y="554990"/>
                  </a:cubicBezTo>
                  <a:cubicBezTo>
                    <a:pt x="3370580" y="541020"/>
                    <a:pt x="3376930" y="532130"/>
                    <a:pt x="3387090" y="523240"/>
                  </a:cubicBezTo>
                  <a:cubicBezTo>
                    <a:pt x="3402330" y="509270"/>
                    <a:pt x="3431540" y="490220"/>
                    <a:pt x="3455670" y="486410"/>
                  </a:cubicBezTo>
                  <a:cubicBezTo>
                    <a:pt x="3479800" y="482600"/>
                    <a:pt x="3511550" y="490220"/>
                    <a:pt x="3530600" y="499110"/>
                  </a:cubicBezTo>
                  <a:cubicBezTo>
                    <a:pt x="3544570" y="504190"/>
                    <a:pt x="3553460" y="510540"/>
                    <a:pt x="3562350" y="521970"/>
                  </a:cubicBezTo>
                  <a:cubicBezTo>
                    <a:pt x="3575050" y="538480"/>
                    <a:pt x="3591560" y="567690"/>
                    <a:pt x="3594100" y="591820"/>
                  </a:cubicBezTo>
                  <a:cubicBezTo>
                    <a:pt x="3596640" y="615950"/>
                    <a:pt x="3590290" y="646430"/>
                    <a:pt x="3577590" y="666750"/>
                  </a:cubicBezTo>
                  <a:cubicBezTo>
                    <a:pt x="3564890" y="688340"/>
                    <a:pt x="3542030" y="708660"/>
                    <a:pt x="3519170" y="717550"/>
                  </a:cubicBezTo>
                  <a:cubicBezTo>
                    <a:pt x="3496310" y="726440"/>
                    <a:pt x="3463290" y="725170"/>
                    <a:pt x="3442970" y="721360"/>
                  </a:cubicBezTo>
                  <a:cubicBezTo>
                    <a:pt x="3427730" y="718820"/>
                    <a:pt x="3423920" y="716280"/>
                    <a:pt x="3407410" y="704850"/>
                  </a:cubicBezTo>
                  <a:cubicBezTo>
                    <a:pt x="3348990" y="665480"/>
                    <a:pt x="3153410" y="457200"/>
                    <a:pt x="3058160" y="379730"/>
                  </a:cubicBezTo>
                  <a:cubicBezTo>
                    <a:pt x="2997200" y="330200"/>
                    <a:pt x="2950210" y="269240"/>
                    <a:pt x="2903220" y="267970"/>
                  </a:cubicBezTo>
                  <a:cubicBezTo>
                    <a:pt x="2862580" y="267970"/>
                    <a:pt x="2837180" y="306070"/>
                    <a:pt x="2792730" y="340360"/>
                  </a:cubicBezTo>
                  <a:cubicBezTo>
                    <a:pt x="2707640" y="405130"/>
                    <a:pt x="2548890" y="575310"/>
                    <a:pt x="2448560" y="642620"/>
                  </a:cubicBezTo>
                  <a:cubicBezTo>
                    <a:pt x="2382520" y="688340"/>
                    <a:pt x="2326640" y="731520"/>
                    <a:pt x="2268220" y="732790"/>
                  </a:cubicBezTo>
                  <a:cubicBezTo>
                    <a:pt x="2214880" y="735330"/>
                    <a:pt x="2170430" y="704850"/>
                    <a:pt x="2112010" y="669290"/>
                  </a:cubicBezTo>
                  <a:cubicBezTo>
                    <a:pt x="2023110" y="615950"/>
                    <a:pt x="1893570" y="402590"/>
                    <a:pt x="1802130" y="411480"/>
                  </a:cubicBezTo>
                  <a:cubicBezTo>
                    <a:pt x="1717040" y="419100"/>
                    <a:pt x="1642110" y="610870"/>
                    <a:pt x="1578610" y="679450"/>
                  </a:cubicBezTo>
                  <a:cubicBezTo>
                    <a:pt x="1535430" y="726440"/>
                    <a:pt x="1510030" y="760730"/>
                    <a:pt x="1464310" y="792480"/>
                  </a:cubicBezTo>
                  <a:cubicBezTo>
                    <a:pt x="1413510" y="828040"/>
                    <a:pt x="1342390" y="867410"/>
                    <a:pt x="1285240" y="875030"/>
                  </a:cubicBezTo>
                  <a:cubicBezTo>
                    <a:pt x="1236980" y="882650"/>
                    <a:pt x="1198880" y="876300"/>
                    <a:pt x="1145540" y="853440"/>
                  </a:cubicBezTo>
                  <a:cubicBezTo>
                    <a:pt x="1050290" y="812800"/>
                    <a:pt x="894080" y="642620"/>
                    <a:pt x="791210" y="579120"/>
                  </a:cubicBezTo>
                  <a:cubicBezTo>
                    <a:pt x="721360" y="535940"/>
                    <a:pt x="669290" y="478790"/>
                    <a:pt x="601980" y="487680"/>
                  </a:cubicBezTo>
                  <a:cubicBezTo>
                    <a:pt x="511810" y="499110"/>
                    <a:pt x="391160" y="669290"/>
                    <a:pt x="309880" y="732790"/>
                  </a:cubicBezTo>
                  <a:cubicBezTo>
                    <a:pt x="252730" y="775970"/>
                    <a:pt x="207010" y="821690"/>
                    <a:pt x="162560" y="835660"/>
                  </a:cubicBezTo>
                  <a:cubicBezTo>
                    <a:pt x="133350" y="845820"/>
                    <a:pt x="104140" y="845820"/>
                    <a:pt x="80010" y="836930"/>
                  </a:cubicBezTo>
                  <a:cubicBezTo>
                    <a:pt x="55880" y="828040"/>
                    <a:pt x="30480" y="805180"/>
                    <a:pt x="17780" y="783590"/>
                  </a:cubicBezTo>
                  <a:cubicBezTo>
                    <a:pt x="5080" y="760730"/>
                    <a:pt x="0" y="726440"/>
                    <a:pt x="6350" y="701040"/>
                  </a:cubicBezTo>
                  <a:cubicBezTo>
                    <a:pt x="11430" y="675640"/>
                    <a:pt x="52070" y="632460"/>
                    <a:pt x="52070" y="632460"/>
                  </a:cubicBezTo>
                </a:path>
              </a:pathLst>
            </a:custGeom>
            <a:solidFill>
              <a:srgbClr val="5186C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2E17200-C8A5-8014-BA78-FF34D1C45B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0714" y="1220470"/>
            <a:ext cx="8623822" cy="6474866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0D835BA-0714-5786-0170-933F5B1672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823" y="1218290"/>
            <a:ext cx="8456804" cy="634946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AA9E82-A5A8-8762-41FF-9F57B207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285285C-5FD5-02FD-A2AF-468AE4ECBDA2}"/>
              </a:ext>
            </a:extLst>
          </p:cNvPr>
          <p:cNvGrpSpPr/>
          <p:nvPr/>
        </p:nvGrpSpPr>
        <p:grpSpPr>
          <a:xfrm rot="10676468">
            <a:off x="-2139249" y="3341642"/>
            <a:ext cx="22566498" cy="9575256"/>
            <a:chOff x="0" y="0"/>
            <a:chExt cx="21221819" cy="900469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02FB9287-FD0D-62AD-DC41-B58CD06CF5B5}"/>
                </a:ext>
              </a:extLst>
            </p:cNvPr>
            <p:cNvSpPr/>
            <p:nvPr/>
          </p:nvSpPr>
          <p:spPr>
            <a:xfrm>
              <a:off x="59237" y="57205"/>
              <a:ext cx="21134444" cy="8890281"/>
            </a:xfrm>
            <a:custGeom>
              <a:avLst/>
              <a:gdLst/>
              <a:ahLst/>
              <a:cxnLst/>
              <a:rect l="l" t="t" r="r" b="b"/>
              <a:pathLst>
                <a:path w="21134444" h="8890281">
                  <a:moveTo>
                    <a:pt x="0" y="2280876"/>
                  </a:moveTo>
                  <a:cubicBezTo>
                    <a:pt x="26657" y="2040320"/>
                    <a:pt x="45909" y="1981648"/>
                    <a:pt x="72566" y="1927377"/>
                  </a:cubicBezTo>
                  <a:cubicBezTo>
                    <a:pt x="97742" y="1871638"/>
                    <a:pt x="131804" y="1818833"/>
                    <a:pt x="170308" y="1773363"/>
                  </a:cubicBezTo>
                  <a:cubicBezTo>
                    <a:pt x="208813" y="1726425"/>
                    <a:pt x="287302" y="1657485"/>
                    <a:pt x="302111" y="1647218"/>
                  </a:cubicBezTo>
                  <a:cubicBezTo>
                    <a:pt x="305073" y="1644284"/>
                    <a:pt x="305073" y="1645751"/>
                    <a:pt x="308035" y="1642817"/>
                  </a:cubicBezTo>
                  <a:cubicBezTo>
                    <a:pt x="327287" y="1620815"/>
                    <a:pt x="380601" y="1394928"/>
                    <a:pt x="472419" y="1254115"/>
                  </a:cubicBezTo>
                  <a:cubicBezTo>
                    <a:pt x="614589" y="1039962"/>
                    <a:pt x="898929" y="706998"/>
                    <a:pt x="1162536" y="536849"/>
                  </a:cubicBezTo>
                  <a:cubicBezTo>
                    <a:pt x="1409852" y="375501"/>
                    <a:pt x="1697154" y="313896"/>
                    <a:pt x="1996303" y="237622"/>
                  </a:cubicBezTo>
                  <a:cubicBezTo>
                    <a:pt x="2325071" y="154014"/>
                    <a:pt x="2707152" y="110010"/>
                    <a:pt x="3061096" y="73340"/>
                  </a:cubicBezTo>
                  <a:cubicBezTo>
                    <a:pt x="3410597" y="38137"/>
                    <a:pt x="3754174" y="29336"/>
                    <a:pt x="4106637" y="22002"/>
                  </a:cubicBezTo>
                  <a:cubicBezTo>
                    <a:pt x="4463543" y="13201"/>
                    <a:pt x="4813044" y="23469"/>
                    <a:pt x="5187721" y="23469"/>
                  </a:cubicBezTo>
                  <a:cubicBezTo>
                    <a:pt x="5592017" y="22002"/>
                    <a:pt x="6021488" y="20535"/>
                    <a:pt x="6446516" y="19069"/>
                  </a:cubicBezTo>
                  <a:cubicBezTo>
                    <a:pt x="6884874" y="16135"/>
                    <a:pt x="7342483" y="13201"/>
                    <a:pt x="7780841" y="10268"/>
                  </a:cubicBezTo>
                  <a:cubicBezTo>
                    <a:pt x="8208831" y="7334"/>
                    <a:pt x="8650150" y="2934"/>
                    <a:pt x="9047041" y="1467"/>
                  </a:cubicBezTo>
                  <a:cubicBezTo>
                    <a:pt x="9400985" y="1467"/>
                    <a:pt x="9720868" y="0"/>
                    <a:pt x="10049635" y="4401"/>
                  </a:cubicBezTo>
                  <a:cubicBezTo>
                    <a:pt x="10365074" y="7334"/>
                    <a:pt x="10647933" y="16135"/>
                    <a:pt x="10979663" y="22002"/>
                  </a:cubicBezTo>
                  <a:cubicBezTo>
                    <a:pt x="11361745" y="27869"/>
                    <a:pt x="11826758" y="33737"/>
                    <a:pt x="12213284" y="39604"/>
                  </a:cubicBezTo>
                  <a:cubicBezTo>
                    <a:pt x="12555379" y="44004"/>
                    <a:pt x="12854529" y="46938"/>
                    <a:pt x="13180335" y="54272"/>
                  </a:cubicBezTo>
                  <a:cubicBezTo>
                    <a:pt x="13515026" y="61606"/>
                    <a:pt x="13842313" y="71873"/>
                    <a:pt x="14197738" y="80674"/>
                  </a:cubicBezTo>
                  <a:cubicBezTo>
                    <a:pt x="14591667" y="90942"/>
                    <a:pt x="15067047" y="98276"/>
                    <a:pt x="15443206" y="111477"/>
                  </a:cubicBezTo>
                  <a:cubicBezTo>
                    <a:pt x="15754202" y="121745"/>
                    <a:pt x="16003000" y="129079"/>
                    <a:pt x="16296225" y="149614"/>
                  </a:cubicBezTo>
                  <a:cubicBezTo>
                    <a:pt x="16611663" y="171616"/>
                    <a:pt x="16953762" y="218553"/>
                    <a:pt x="17270680" y="242022"/>
                  </a:cubicBezTo>
                  <a:cubicBezTo>
                    <a:pt x="17569831" y="264024"/>
                    <a:pt x="17849729" y="278692"/>
                    <a:pt x="18147396" y="288960"/>
                  </a:cubicBezTo>
                  <a:cubicBezTo>
                    <a:pt x="18456912" y="299228"/>
                    <a:pt x="18790123" y="302161"/>
                    <a:pt x="19093715" y="305095"/>
                  </a:cubicBezTo>
                  <a:cubicBezTo>
                    <a:pt x="19373611" y="306562"/>
                    <a:pt x="19629812" y="261091"/>
                    <a:pt x="19905267" y="300694"/>
                  </a:cubicBezTo>
                  <a:cubicBezTo>
                    <a:pt x="20202934" y="344698"/>
                    <a:pt x="20616117" y="394570"/>
                    <a:pt x="20814562" y="576453"/>
                  </a:cubicBezTo>
                  <a:cubicBezTo>
                    <a:pt x="20995236" y="740735"/>
                    <a:pt x="21072245" y="1037028"/>
                    <a:pt x="21103344" y="1289318"/>
                  </a:cubicBezTo>
                  <a:cubicBezTo>
                    <a:pt x="21134445" y="1551876"/>
                    <a:pt x="21058917" y="1848169"/>
                    <a:pt x="20984869" y="2125395"/>
                  </a:cubicBezTo>
                  <a:cubicBezTo>
                    <a:pt x="20907861" y="2417288"/>
                    <a:pt x="20774578" y="2725317"/>
                    <a:pt x="20635370" y="2995208"/>
                  </a:cubicBezTo>
                  <a:cubicBezTo>
                    <a:pt x="20503565" y="3251898"/>
                    <a:pt x="20343623" y="3468985"/>
                    <a:pt x="20177759" y="3713940"/>
                  </a:cubicBezTo>
                  <a:cubicBezTo>
                    <a:pt x="19997086" y="3980898"/>
                    <a:pt x="19776427" y="4272792"/>
                    <a:pt x="19586866" y="4536816"/>
                  </a:cubicBezTo>
                  <a:cubicBezTo>
                    <a:pt x="19410633" y="4781772"/>
                    <a:pt x="19256618" y="5014993"/>
                    <a:pt x="19077423" y="5243814"/>
                  </a:cubicBezTo>
                  <a:cubicBezTo>
                    <a:pt x="18899711" y="5474102"/>
                    <a:pt x="18708672" y="5705856"/>
                    <a:pt x="18519111" y="5915609"/>
                  </a:cubicBezTo>
                  <a:cubicBezTo>
                    <a:pt x="18339917" y="6113627"/>
                    <a:pt x="18174052" y="6291110"/>
                    <a:pt x="17972645" y="6471526"/>
                  </a:cubicBezTo>
                  <a:cubicBezTo>
                    <a:pt x="17753468" y="6668078"/>
                    <a:pt x="17510593" y="6870496"/>
                    <a:pt x="17245505" y="7045045"/>
                  </a:cubicBezTo>
                  <a:cubicBezTo>
                    <a:pt x="16962646" y="7229863"/>
                    <a:pt x="16623512" y="7392677"/>
                    <a:pt x="16316959" y="7543758"/>
                  </a:cubicBezTo>
                  <a:cubicBezTo>
                    <a:pt x="16025214" y="7687504"/>
                    <a:pt x="15737912" y="7820983"/>
                    <a:pt x="15447647" y="7933927"/>
                  </a:cubicBezTo>
                  <a:cubicBezTo>
                    <a:pt x="15167751" y="8043937"/>
                    <a:pt x="14899701" y="8127545"/>
                    <a:pt x="14607958" y="8218487"/>
                  </a:cubicBezTo>
                  <a:cubicBezTo>
                    <a:pt x="14295479" y="8313829"/>
                    <a:pt x="13962268" y="8406237"/>
                    <a:pt x="13630540" y="8491311"/>
                  </a:cubicBezTo>
                  <a:cubicBezTo>
                    <a:pt x="13288443" y="8579320"/>
                    <a:pt x="12925614" y="8673195"/>
                    <a:pt x="12586479" y="8736268"/>
                  </a:cubicBezTo>
                  <a:cubicBezTo>
                    <a:pt x="12266597" y="8794939"/>
                    <a:pt x="11976334" y="8836010"/>
                    <a:pt x="11652008" y="8860945"/>
                  </a:cubicBezTo>
                  <a:cubicBezTo>
                    <a:pt x="11301026" y="8888814"/>
                    <a:pt x="10910059" y="8890281"/>
                    <a:pt x="10551673" y="8888814"/>
                  </a:cubicBezTo>
                  <a:cubicBezTo>
                    <a:pt x="10209576" y="8885881"/>
                    <a:pt x="9870442" y="8880014"/>
                    <a:pt x="9549078" y="8850678"/>
                  </a:cubicBezTo>
                  <a:cubicBezTo>
                    <a:pt x="9248448" y="8824275"/>
                    <a:pt x="8972994" y="8770003"/>
                    <a:pt x="8679768" y="8724533"/>
                  </a:cubicBezTo>
                  <a:cubicBezTo>
                    <a:pt x="8380619" y="8679062"/>
                    <a:pt x="8075547" y="8632124"/>
                    <a:pt x="7776397" y="8574919"/>
                  </a:cubicBezTo>
                  <a:cubicBezTo>
                    <a:pt x="7477249" y="8519181"/>
                    <a:pt x="7182542" y="8466376"/>
                    <a:pt x="6887836" y="8388635"/>
                  </a:cubicBezTo>
                  <a:cubicBezTo>
                    <a:pt x="6585725" y="8307961"/>
                    <a:pt x="6280652" y="8209686"/>
                    <a:pt x="5987426" y="8096741"/>
                  </a:cubicBezTo>
                  <a:cubicBezTo>
                    <a:pt x="5694201" y="7985265"/>
                    <a:pt x="5393571" y="7841519"/>
                    <a:pt x="5128483" y="7712440"/>
                  </a:cubicBezTo>
                  <a:cubicBezTo>
                    <a:pt x="4893014" y="7598029"/>
                    <a:pt x="4678278" y="7502687"/>
                    <a:pt x="4472429" y="7366274"/>
                  </a:cubicBezTo>
                  <a:cubicBezTo>
                    <a:pt x="4268059" y="7229863"/>
                    <a:pt x="4099232" y="7055314"/>
                    <a:pt x="3896344" y="6895432"/>
                  </a:cubicBezTo>
                  <a:cubicBezTo>
                    <a:pt x="3680127" y="6723816"/>
                    <a:pt x="3426887" y="6547800"/>
                    <a:pt x="3212152" y="6374718"/>
                  </a:cubicBezTo>
                  <a:cubicBezTo>
                    <a:pt x="3013706" y="6214837"/>
                    <a:pt x="2849322" y="6072557"/>
                    <a:pt x="2647915" y="5896541"/>
                  </a:cubicBezTo>
                  <a:cubicBezTo>
                    <a:pt x="2410965" y="5686788"/>
                    <a:pt x="2116259" y="5430098"/>
                    <a:pt x="1883752" y="5192476"/>
                  </a:cubicBezTo>
                  <a:cubicBezTo>
                    <a:pt x="1667535" y="4970989"/>
                    <a:pt x="1479456" y="4749502"/>
                    <a:pt x="1295820" y="4520681"/>
                  </a:cubicBezTo>
                  <a:cubicBezTo>
                    <a:pt x="1116626" y="4296260"/>
                    <a:pt x="949281" y="4067439"/>
                    <a:pt x="795263" y="3831285"/>
                  </a:cubicBezTo>
                  <a:cubicBezTo>
                    <a:pt x="644208" y="3598063"/>
                    <a:pt x="505000" y="3325238"/>
                    <a:pt x="380601" y="3109618"/>
                  </a:cubicBezTo>
                  <a:cubicBezTo>
                    <a:pt x="278416" y="2932135"/>
                    <a:pt x="161422" y="2748785"/>
                    <a:pt x="100704" y="2628508"/>
                  </a:cubicBezTo>
                  <a:cubicBezTo>
                    <a:pt x="66643" y="2559568"/>
                    <a:pt x="45909" y="2518497"/>
                    <a:pt x="29619" y="2461292"/>
                  </a:cubicBezTo>
                  <a:cubicBezTo>
                    <a:pt x="11848" y="2402620"/>
                    <a:pt x="0" y="2280876"/>
                    <a:pt x="0" y="2280876"/>
                  </a:cubicBezTo>
                  <a:moveTo>
                    <a:pt x="3782312" y="4727500"/>
                  </a:moveTo>
                  <a:cubicBezTo>
                    <a:pt x="3828221" y="4765637"/>
                    <a:pt x="3828221" y="4755369"/>
                    <a:pt x="3823778" y="4749502"/>
                  </a:cubicBezTo>
                  <a:cubicBezTo>
                    <a:pt x="3817854" y="4740701"/>
                    <a:pt x="3782312" y="4727500"/>
                    <a:pt x="3782312" y="4727500"/>
                  </a:cubicBezTo>
                  <a:moveTo>
                    <a:pt x="15194409" y="6046154"/>
                  </a:moveTo>
                  <a:cubicBezTo>
                    <a:pt x="15195889" y="6046154"/>
                    <a:pt x="15194409" y="6046154"/>
                    <a:pt x="15194409" y="6046154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>
            <a:extLst>
              <a:ext uri="{FF2B5EF4-FFF2-40B4-BE49-F238E27FC236}">
                <a16:creationId xmlns:a16="http://schemas.microsoft.com/office/drawing/2014/main" id="{8BC94A2F-FC60-9F78-FFFE-DEA8BA55B136}"/>
              </a:ext>
            </a:extLst>
          </p:cNvPr>
          <p:cNvSpPr/>
          <p:nvPr/>
        </p:nvSpPr>
        <p:spPr>
          <a:xfrm>
            <a:off x="-209600" y="2254848"/>
            <a:ext cx="3029351" cy="3552544"/>
          </a:xfrm>
          <a:custGeom>
            <a:avLst/>
            <a:gdLst/>
            <a:ahLst/>
            <a:cxnLst/>
            <a:rect l="l" t="t" r="r" b="b"/>
            <a:pathLst>
              <a:path w="3029351" h="3552544">
                <a:moveTo>
                  <a:pt x="0" y="0"/>
                </a:moveTo>
                <a:lnTo>
                  <a:pt x="3029351" y="0"/>
                </a:lnTo>
                <a:lnTo>
                  <a:pt x="3029351" y="3552544"/>
                </a:lnTo>
                <a:lnTo>
                  <a:pt x="0" y="3552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0000ADF-0A7C-275D-0CFD-DD0E2C319002}"/>
              </a:ext>
            </a:extLst>
          </p:cNvPr>
          <p:cNvSpPr/>
          <p:nvPr/>
        </p:nvSpPr>
        <p:spPr>
          <a:xfrm>
            <a:off x="11314759" y="6805572"/>
            <a:ext cx="3374249" cy="3999649"/>
          </a:xfrm>
          <a:custGeom>
            <a:avLst/>
            <a:gdLst/>
            <a:ahLst/>
            <a:cxnLst/>
            <a:rect l="l" t="t" r="r" b="b"/>
            <a:pathLst>
              <a:path w="3374249" h="3999649">
                <a:moveTo>
                  <a:pt x="0" y="0"/>
                </a:moveTo>
                <a:lnTo>
                  <a:pt x="3374249" y="0"/>
                </a:lnTo>
                <a:lnTo>
                  <a:pt x="3374249" y="3999649"/>
                </a:lnTo>
                <a:lnTo>
                  <a:pt x="0" y="3999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6799966-0D31-5B49-EBF6-8A2143928FA2}"/>
              </a:ext>
            </a:extLst>
          </p:cNvPr>
          <p:cNvSpPr/>
          <p:nvPr/>
        </p:nvSpPr>
        <p:spPr>
          <a:xfrm>
            <a:off x="15120664" y="1249838"/>
            <a:ext cx="4056185" cy="3222823"/>
          </a:xfrm>
          <a:custGeom>
            <a:avLst/>
            <a:gdLst/>
            <a:ahLst/>
            <a:cxnLst/>
            <a:rect l="l" t="t" r="r" b="b"/>
            <a:pathLst>
              <a:path w="4056185" h="3222823">
                <a:moveTo>
                  <a:pt x="0" y="0"/>
                </a:moveTo>
                <a:lnTo>
                  <a:pt x="4056185" y="0"/>
                </a:lnTo>
                <a:lnTo>
                  <a:pt x="4056185" y="3222824"/>
                </a:lnTo>
                <a:lnTo>
                  <a:pt x="0" y="32228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18B2E332-815D-8B43-F804-352B11A3BD6D}"/>
              </a:ext>
            </a:extLst>
          </p:cNvPr>
          <p:cNvGrpSpPr/>
          <p:nvPr/>
        </p:nvGrpSpPr>
        <p:grpSpPr>
          <a:xfrm>
            <a:off x="5663565" y="5239703"/>
            <a:ext cx="7178040" cy="1136332"/>
            <a:chOff x="0" y="0"/>
            <a:chExt cx="9570720" cy="1515110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CFDC7432-26E1-FBDE-C580-B96E95E12404}"/>
                </a:ext>
              </a:extLst>
            </p:cNvPr>
            <p:cNvSpPr/>
            <p:nvPr/>
          </p:nvSpPr>
          <p:spPr>
            <a:xfrm>
              <a:off x="44450" y="1270"/>
              <a:ext cx="9479280" cy="1511300"/>
            </a:xfrm>
            <a:custGeom>
              <a:avLst/>
              <a:gdLst/>
              <a:ahLst/>
              <a:cxnLst/>
              <a:rect l="l" t="t" r="r" b="b"/>
              <a:pathLst>
                <a:path w="9479280" h="1511300">
                  <a:moveTo>
                    <a:pt x="641350" y="115570"/>
                  </a:moveTo>
                  <a:cubicBezTo>
                    <a:pt x="2004060" y="148590"/>
                    <a:pt x="2091690" y="147320"/>
                    <a:pt x="2438400" y="143510"/>
                  </a:cubicBezTo>
                  <a:cubicBezTo>
                    <a:pt x="3486150" y="134620"/>
                    <a:pt x="8100060" y="0"/>
                    <a:pt x="8769350" y="49530"/>
                  </a:cubicBezTo>
                  <a:cubicBezTo>
                    <a:pt x="8897620" y="59690"/>
                    <a:pt x="8924290" y="62230"/>
                    <a:pt x="8995410" y="86360"/>
                  </a:cubicBezTo>
                  <a:cubicBezTo>
                    <a:pt x="9066530" y="110490"/>
                    <a:pt x="9137650" y="148590"/>
                    <a:pt x="9197340" y="194310"/>
                  </a:cubicBezTo>
                  <a:cubicBezTo>
                    <a:pt x="9257030" y="238760"/>
                    <a:pt x="9312910" y="297180"/>
                    <a:pt x="9354820" y="359410"/>
                  </a:cubicBezTo>
                  <a:cubicBezTo>
                    <a:pt x="9396730" y="421640"/>
                    <a:pt x="9429750" y="495300"/>
                    <a:pt x="9450070" y="567690"/>
                  </a:cubicBezTo>
                  <a:cubicBezTo>
                    <a:pt x="9470390" y="640080"/>
                    <a:pt x="9479280" y="718820"/>
                    <a:pt x="9475470" y="793750"/>
                  </a:cubicBezTo>
                  <a:cubicBezTo>
                    <a:pt x="9471660" y="869950"/>
                    <a:pt x="9453880" y="947420"/>
                    <a:pt x="9425940" y="1017270"/>
                  </a:cubicBezTo>
                  <a:cubicBezTo>
                    <a:pt x="9398000" y="1087120"/>
                    <a:pt x="9357360" y="1155700"/>
                    <a:pt x="9307830" y="1212850"/>
                  </a:cubicBezTo>
                  <a:cubicBezTo>
                    <a:pt x="9259570" y="1270000"/>
                    <a:pt x="9198610" y="1322070"/>
                    <a:pt x="9133840" y="1361440"/>
                  </a:cubicBezTo>
                  <a:cubicBezTo>
                    <a:pt x="9069070" y="1399540"/>
                    <a:pt x="8995410" y="1430020"/>
                    <a:pt x="8921750" y="1445260"/>
                  </a:cubicBezTo>
                  <a:cubicBezTo>
                    <a:pt x="8848090" y="1461770"/>
                    <a:pt x="8768080" y="1465580"/>
                    <a:pt x="8693150" y="1457960"/>
                  </a:cubicBezTo>
                  <a:cubicBezTo>
                    <a:pt x="8618220" y="1450340"/>
                    <a:pt x="8542020" y="1428750"/>
                    <a:pt x="8473440" y="1397000"/>
                  </a:cubicBezTo>
                  <a:cubicBezTo>
                    <a:pt x="8404860" y="1365250"/>
                    <a:pt x="8338820" y="1320800"/>
                    <a:pt x="8284210" y="1268730"/>
                  </a:cubicBezTo>
                  <a:cubicBezTo>
                    <a:pt x="8229600" y="1216660"/>
                    <a:pt x="8181340" y="1153160"/>
                    <a:pt x="8145780" y="1087120"/>
                  </a:cubicBezTo>
                  <a:cubicBezTo>
                    <a:pt x="8110220" y="1019810"/>
                    <a:pt x="8084820" y="944880"/>
                    <a:pt x="8073390" y="869950"/>
                  </a:cubicBezTo>
                  <a:cubicBezTo>
                    <a:pt x="8060690" y="796290"/>
                    <a:pt x="8060690" y="716280"/>
                    <a:pt x="8073390" y="641350"/>
                  </a:cubicBezTo>
                  <a:cubicBezTo>
                    <a:pt x="8084820" y="567690"/>
                    <a:pt x="8111490" y="491490"/>
                    <a:pt x="8145780" y="425450"/>
                  </a:cubicBezTo>
                  <a:cubicBezTo>
                    <a:pt x="8181340" y="358140"/>
                    <a:pt x="8229600" y="294640"/>
                    <a:pt x="8284210" y="243840"/>
                  </a:cubicBezTo>
                  <a:cubicBezTo>
                    <a:pt x="8338820" y="191770"/>
                    <a:pt x="8404860" y="146050"/>
                    <a:pt x="8473440" y="115570"/>
                  </a:cubicBezTo>
                  <a:cubicBezTo>
                    <a:pt x="8542020" y="83820"/>
                    <a:pt x="8619490" y="62230"/>
                    <a:pt x="8693150" y="54610"/>
                  </a:cubicBezTo>
                  <a:cubicBezTo>
                    <a:pt x="8768080" y="45720"/>
                    <a:pt x="8848090" y="50800"/>
                    <a:pt x="8921750" y="66040"/>
                  </a:cubicBezTo>
                  <a:cubicBezTo>
                    <a:pt x="8995410" y="82550"/>
                    <a:pt x="9070340" y="111760"/>
                    <a:pt x="9133840" y="151130"/>
                  </a:cubicBezTo>
                  <a:cubicBezTo>
                    <a:pt x="9198610" y="189230"/>
                    <a:pt x="9259570" y="241300"/>
                    <a:pt x="9307830" y="298450"/>
                  </a:cubicBezTo>
                  <a:cubicBezTo>
                    <a:pt x="9357360" y="356870"/>
                    <a:pt x="9398000" y="425450"/>
                    <a:pt x="9425940" y="495300"/>
                  </a:cubicBezTo>
                  <a:cubicBezTo>
                    <a:pt x="9453880" y="565150"/>
                    <a:pt x="9471660" y="642620"/>
                    <a:pt x="9475470" y="717550"/>
                  </a:cubicBezTo>
                  <a:cubicBezTo>
                    <a:pt x="9479280" y="792480"/>
                    <a:pt x="9470390" y="872490"/>
                    <a:pt x="9450070" y="944880"/>
                  </a:cubicBezTo>
                  <a:cubicBezTo>
                    <a:pt x="9429750" y="1017270"/>
                    <a:pt x="9396730" y="1089660"/>
                    <a:pt x="9354820" y="1151890"/>
                  </a:cubicBezTo>
                  <a:cubicBezTo>
                    <a:pt x="9311640" y="1214120"/>
                    <a:pt x="9257030" y="1272540"/>
                    <a:pt x="9197340" y="1318260"/>
                  </a:cubicBezTo>
                  <a:cubicBezTo>
                    <a:pt x="9137650" y="1363980"/>
                    <a:pt x="9066530" y="1400810"/>
                    <a:pt x="8995410" y="1424940"/>
                  </a:cubicBezTo>
                  <a:cubicBezTo>
                    <a:pt x="8924290" y="1449070"/>
                    <a:pt x="8897620" y="1452880"/>
                    <a:pt x="8769350" y="1461770"/>
                  </a:cubicBezTo>
                  <a:cubicBezTo>
                    <a:pt x="8101330" y="1511300"/>
                    <a:pt x="3486150" y="1376680"/>
                    <a:pt x="2438400" y="1367790"/>
                  </a:cubicBezTo>
                  <a:cubicBezTo>
                    <a:pt x="2091690" y="1365250"/>
                    <a:pt x="2004060" y="1363980"/>
                    <a:pt x="1747520" y="1366520"/>
                  </a:cubicBezTo>
                  <a:cubicBezTo>
                    <a:pt x="1422400" y="1370330"/>
                    <a:pt x="842010" y="1405890"/>
                    <a:pt x="641350" y="1395730"/>
                  </a:cubicBezTo>
                  <a:cubicBezTo>
                    <a:pt x="567690" y="1391920"/>
                    <a:pt x="538480" y="1389380"/>
                    <a:pt x="488950" y="1377950"/>
                  </a:cubicBezTo>
                  <a:cubicBezTo>
                    <a:pt x="439420" y="1365250"/>
                    <a:pt x="389890" y="1346200"/>
                    <a:pt x="344170" y="1322070"/>
                  </a:cubicBezTo>
                  <a:cubicBezTo>
                    <a:pt x="299720" y="1299210"/>
                    <a:pt x="255270" y="1268730"/>
                    <a:pt x="217170" y="1234440"/>
                  </a:cubicBezTo>
                  <a:cubicBezTo>
                    <a:pt x="179070" y="1201420"/>
                    <a:pt x="144780" y="1162050"/>
                    <a:pt x="115570" y="1120140"/>
                  </a:cubicBezTo>
                  <a:cubicBezTo>
                    <a:pt x="86360" y="1076960"/>
                    <a:pt x="62230" y="1031240"/>
                    <a:pt x="43180" y="982980"/>
                  </a:cubicBezTo>
                  <a:cubicBezTo>
                    <a:pt x="25400" y="934720"/>
                    <a:pt x="12700" y="883920"/>
                    <a:pt x="6350" y="833120"/>
                  </a:cubicBezTo>
                  <a:cubicBezTo>
                    <a:pt x="0" y="782320"/>
                    <a:pt x="0" y="728980"/>
                    <a:pt x="6350" y="679450"/>
                  </a:cubicBezTo>
                  <a:cubicBezTo>
                    <a:pt x="12700" y="628650"/>
                    <a:pt x="25400" y="576580"/>
                    <a:pt x="43180" y="529590"/>
                  </a:cubicBezTo>
                  <a:cubicBezTo>
                    <a:pt x="62230" y="481330"/>
                    <a:pt x="86360" y="434340"/>
                    <a:pt x="115570" y="392430"/>
                  </a:cubicBezTo>
                  <a:cubicBezTo>
                    <a:pt x="144780" y="350520"/>
                    <a:pt x="179070" y="311150"/>
                    <a:pt x="217170" y="276860"/>
                  </a:cubicBezTo>
                  <a:cubicBezTo>
                    <a:pt x="255270" y="242570"/>
                    <a:pt x="299720" y="213360"/>
                    <a:pt x="344170" y="189230"/>
                  </a:cubicBezTo>
                  <a:cubicBezTo>
                    <a:pt x="389890" y="165100"/>
                    <a:pt x="439420" y="147320"/>
                    <a:pt x="488950" y="134620"/>
                  </a:cubicBezTo>
                  <a:cubicBezTo>
                    <a:pt x="538480" y="121920"/>
                    <a:pt x="642620" y="115570"/>
                    <a:pt x="642620" y="115570"/>
                  </a:cubicBezTo>
                </a:path>
              </a:pathLst>
            </a:custGeom>
            <a:solidFill>
              <a:srgbClr val="FAFC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D4756F1B-F3B5-04B7-B939-7CDBC54CF224}"/>
              </a:ext>
            </a:extLst>
          </p:cNvPr>
          <p:cNvSpPr txBox="1"/>
          <p:nvPr/>
        </p:nvSpPr>
        <p:spPr>
          <a:xfrm>
            <a:off x="1007096" y="881968"/>
            <a:ext cx="16745085" cy="1229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 </a:t>
            </a:r>
            <a:r>
              <a:rPr lang="ru-RU" sz="6000" dirty="0">
                <a:latin typeface="Lora Bold" charset="-52"/>
              </a:rPr>
              <a:t>Особенности урока иностранного языка на разных ступенях обучения</a:t>
            </a:r>
            <a:endParaRPr lang="en-US" sz="5599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20" name="Подзаголовок 19">
            <a:extLst>
              <a:ext uri="{FF2B5EF4-FFF2-40B4-BE49-F238E27FC236}">
                <a16:creationId xmlns:a16="http://schemas.microsoft.com/office/drawing/2014/main" id="{AC119FF4-EA57-3EF6-96B4-F99FB891B4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90785" y="2552072"/>
            <a:ext cx="13177464" cy="6938436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sz="4000" b="1" u="sng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Средняя ступень. </a:t>
            </a:r>
            <a:r>
              <a:rPr lang="ru-RU" sz="4000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Возрастает образовательная и развивающая ценность предмета, уравновешиваются цели обучения устному общению и чтению про себя, возрастает осознанность изучения иностранного языка, увеличивается роль самостоятельной работы, усложняется содержание текстов для чтения и аудирования и речи учащихся, начинается систематизация грамматических явлений.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393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3D31C0-464D-FC95-0204-968906831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30B4110-482E-BBFF-BD8F-06079F980177}"/>
              </a:ext>
            </a:extLst>
          </p:cNvPr>
          <p:cNvSpPr/>
          <p:nvPr/>
        </p:nvSpPr>
        <p:spPr>
          <a:xfrm rot="4703618">
            <a:off x="944279" y="-4931494"/>
            <a:ext cx="13225718" cy="20149986"/>
          </a:xfrm>
          <a:custGeom>
            <a:avLst/>
            <a:gdLst/>
            <a:ahLst/>
            <a:cxnLst/>
            <a:rect l="l" t="t" r="r" b="b"/>
            <a:pathLst>
              <a:path w="13225718" h="20149986">
                <a:moveTo>
                  <a:pt x="0" y="0"/>
                </a:moveTo>
                <a:lnTo>
                  <a:pt x="13225718" y="0"/>
                </a:lnTo>
                <a:lnTo>
                  <a:pt x="13225718" y="20149986"/>
                </a:lnTo>
                <a:lnTo>
                  <a:pt x="0" y="201499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F76D9D80-A19E-ACE0-4318-52833867ED66}"/>
              </a:ext>
            </a:extLst>
          </p:cNvPr>
          <p:cNvGrpSpPr/>
          <p:nvPr/>
        </p:nvGrpSpPr>
        <p:grpSpPr>
          <a:xfrm>
            <a:off x="10697525" y="1655445"/>
            <a:ext cx="8324850" cy="1165860"/>
            <a:chOff x="0" y="0"/>
            <a:chExt cx="11099800" cy="155448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A3488BD-D4AA-E817-0E1E-4ECF0CB2A254}"/>
                </a:ext>
              </a:extLst>
            </p:cNvPr>
            <p:cNvSpPr/>
            <p:nvPr/>
          </p:nvSpPr>
          <p:spPr>
            <a:xfrm>
              <a:off x="44450" y="-7620"/>
              <a:ext cx="11008360" cy="1570990"/>
            </a:xfrm>
            <a:custGeom>
              <a:avLst/>
              <a:gdLst/>
              <a:ahLst/>
              <a:cxnLst/>
              <a:rect l="l" t="t" r="r" b="b"/>
              <a:pathLst>
                <a:path w="11008360" h="1570990">
                  <a:moveTo>
                    <a:pt x="640080" y="146050"/>
                  </a:moveTo>
                  <a:cubicBezTo>
                    <a:pt x="3359150" y="194310"/>
                    <a:pt x="9478011" y="0"/>
                    <a:pt x="10278111" y="58420"/>
                  </a:cubicBezTo>
                  <a:cubicBezTo>
                    <a:pt x="10411461" y="68580"/>
                    <a:pt x="10436861" y="72390"/>
                    <a:pt x="10510520" y="96520"/>
                  </a:cubicBezTo>
                  <a:cubicBezTo>
                    <a:pt x="10584180" y="121920"/>
                    <a:pt x="10656570" y="160020"/>
                    <a:pt x="10717530" y="207010"/>
                  </a:cubicBezTo>
                  <a:cubicBezTo>
                    <a:pt x="10779761" y="254000"/>
                    <a:pt x="10835640" y="313690"/>
                    <a:pt x="10880090" y="377190"/>
                  </a:cubicBezTo>
                  <a:cubicBezTo>
                    <a:pt x="10923270" y="441960"/>
                    <a:pt x="10957561" y="516890"/>
                    <a:pt x="10977880" y="590550"/>
                  </a:cubicBezTo>
                  <a:cubicBezTo>
                    <a:pt x="10999470" y="665480"/>
                    <a:pt x="11008361" y="746760"/>
                    <a:pt x="11003280" y="824230"/>
                  </a:cubicBezTo>
                  <a:cubicBezTo>
                    <a:pt x="10999470" y="901700"/>
                    <a:pt x="10981690" y="981710"/>
                    <a:pt x="10953750" y="1054100"/>
                  </a:cubicBezTo>
                  <a:cubicBezTo>
                    <a:pt x="10924540" y="1125220"/>
                    <a:pt x="10882630" y="1196340"/>
                    <a:pt x="10831830" y="1254760"/>
                  </a:cubicBezTo>
                  <a:cubicBezTo>
                    <a:pt x="10782300" y="1314450"/>
                    <a:pt x="10718800" y="1367790"/>
                    <a:pt x="10652761" y="1407160"/>
                  </a:cubicBezTo>
                  <a:cubicBezTo>
                    <a:pt x="10586720" y="1447800"/>
                    <a:pt x="10510520" y="1478280"/>
                    <a:pt x="10434320" y="1494790"/>
                  </a:cubicBezTo>
                  <a:cubicBezTo>
                    <a:pt x="10359390" y="1511300"/>
                    <a:pt x="10276840" y="1515110"/>
                    <a:pt x="10199370" y="1507490"/>
                  </a:cubicBezTo>
                  <a:cubicBezTo>
                    <a:pt x="10123170" y="1498600"/>
                    <a:pt x="10043161" y="1477010"/>
                    <a:pt x="9973311" y="1443990"/>
                  </a:cubicBezTo>
                  <a:cubicBezTo>
                    <a:pt x="9903461" y="1412240"/>
                    <a:pt x="9834880" y="1365250"/>
                    <a:pt x="9779000" y="1311910"/>
                  </a:cubicBezTo>
                  <a:cubicBezTo>
                    <a:pt x="9723120" y="1258570"/>
                    <a:pt x="9672320" y="1193800"/>
                    <a:pt x="9636761" y="1125220"/>
                  </a:cubicBezTo>
                  <a:cubicBezTo>
                    <a:pt x="9599930" y="1056640"/>
                    <a:pt x="9574530" y="979170"/>
                    <a:pt x="9561830" y="902970"/>
                  </a:cubicBezTo>
                  <a:cubicBezTo>
                    <a:pt x="9549130" y="826770"/>
                    <a:pt x="9549130" y="744220"/>
                    <a:pt x="9561830" y="668020"/>
                  </a:cubicBezTo>
                  <a:cubicBezTo>
                    <a:pt x="9574530" y="590550"/>
                    <a:pt x="9599930" y="513080"/>
                    <a:pt x="9636761" y="444500"/>
                  </a:cubicBezTo>
                  <a:cubicBezTo>
                    <a:pt x="9673590" y="375920"/>
                    <a:pt x="9723120" y="311150"/>
                    <a:pt x="9779000" y="257810"/>
                  </a:cubicBezTo>
                  <a:cubicBezTo>
                    <a:pt x="9834880" y="204470"/>
                    <a:pt x="9903461" y="158750"/>
                    <a:pt x="9973311" y="125730"/>
                  </a:cubicBezTo>
                  <a:cubicBezTo>
                    <a:pt x="10043161" y="92710"/>
                    <a:pt x="10123170" y="71120"/>
                    <a:pt x="10200640" y="63500"/>
                  </a:cubicBezTo>
                  <a:cubicBezTo>
                    <a:pt x="10276840" y="54610"/>
                    <a:pt x="10359390" y="59690"/>
                    <a:pt x="10434320" y="76200"/>
                  </a:cubicBezTo>
                  <a:cubicBezTo>
                    <a:pt x="10510520" y="92710"/>
                    <a:pt x="10586720" y="123190"/>
                    <a:pt x="10652761" y="162560"/>
                  </a:cubicBezTo>
                  <a:cubicBezTo>
                    <a:pt x="10718800" y="203200"/>
                    <a:pt x="10782300" y="256540"/>
                    <a:pt x="10831830" y="314960"/>
                  </a:cubicBezTo>
                  <a:cubicBezTo>
                    <a:pt x="10882630" y="373380"/>
                    <a:pt x="10924540" y="444500"/>
                    <a:pt x="10953750" y="516890"/>
                  </a:cubicBezTo>
                  <a:cubicBezTo>
                    <a:pt x="10981690" y="588010"/>
                    <a:pt x="10999470" y="669290"/>
                    <a:pt x="11003280" y="745490"/>
                  </a:cubicBezTo>
                  <a:cubicBezTo>
                    <a:pt x="11008361" y="822960"/>
                    <a:pt x="10999470" y="905510"/>
                    <a:pt x="10977880" y="979170"/>
                  </a:cubicBezTo>
                  <a:cubicBezTo>
                    <a:pt x="10957561" y="1054100"/>
                    <a:pt x="10923270" y="1129030"/>
                    <a:pt x="10880090" y="1192530"/>
                  </a:cubicBezTo>
                  <a:cubicBezTo>
                    <a:pt x="10835640" y="1257300"/>
                    <a:pt x="10779761" y="1316990"/>
                    <a:pt x="10717530" y="1363980"/>
                  </a:cubicBezTo>
                  <a:cubicBezTo>
                    <a:pt x="10656570" y="1409700"/>
                    <a:pt x="10582911" y="1449070"/>
                    <a:pt x="10510520" y="1473200"/>
                  </a:cubicBezTo>
                  <a:cubicBezTo>
                    <a:pt x="10436861" y="1498600"/>
                    <a:pt x="10411461" y="1501140"/>
                    <a:pt x="10278111" y="1511300"/>
                  </a:cubicBezTo>
                  <a:cubicBezTo>
                    <a:pt x="9478011" y="1570990"/>
                    <a:pt x="3359150" y="1375410"/>
                    <a:pt x="1823720" y="1386840"/>
                  </a:cubicBezTo>
                  <a:cubicBezTo>
                    <a:pt x="1249680" y="1391920"/>
                    <a:pt x="848360" y="1432560"/>
                    <a:pt x="640080" y="1423670"/>
                  </a:cubicBezTo>
                  <a:cubicBezTo>
                    <a:pt x="565150" y="1419860"/>
                    <a:pt x="537210" y="1417320"/>
                    <a:pt x="487680" y="1404620"/>
                  </a:cubicBezTo>
                  <a:cubicBezTo>
                    <a:pt x="438150" y="1393190"/>
                    <a:pt x="388620" y="1374140"/>
                    <a:pt x="342900" y="1350010"/>
                  </a:cubicBezTo>
                  <a:cubicBezTo>
                    <a:pt x="298450" y="1327150"/>
                    <a:pt x="255270" y="1296670"/>
                    <a:pt x="217170" y="1262380"/>
                  </a:cubicBezTo>
                  <a:cubicBezTo>
                    <a:pt x="179070" y="1229360"/>
                    <a:pt x="143510" y="1189990"/>
                    <a:pt x="114300" y="1148080"/>
                  </a:cubicBezTo>
                  <a:cubicBezTo>
                    <a:pt x="86360" y="1106170"/>
                    <a:pt x="60960" y="1059180"/>
                    <a:pt x="43180" y="1010920"/>
                  </a:cubicBezTo>
                  <a:cubicBezTo>
                    <a:pt x="25400" y="963930"/>
                    <a:pt x="12700" y="913130"/>
                    <a:pt x="6350" y="862330"/>
                  </a:cubicBezTo>
                  <a:cubicBezTo>
                    <a:pt x="0" y="811530"/>
                    <a:pt x="0" y="758190"/>
                    <a:pt x="6350" y="708660"/>
                  </a:cubicBezTo>
                  <a:cubicBezTo>
                    <a:pt x="12700" y="657860"/>
                    <a:pt x="25400" y="605790"/>
                    <a:pt x="43180" y="558800"/>
                  </a:cubicBezTo>
                  <a:cubicBezTo>
                    <a:pt x="60960" y="510540"/>
                    <a:pt x="86360" y="464820"/>
                    <a:pt x="114300" y="422910"/>
                  </a:cubicBezTo>
                  <a:cubicBezTo>
                    <a:pt x="143510" y="381000"/>
                    <a:pt x="179070" y="340360"/>
                    <a:pt x="217170" y="307340"/>
                  </a:cubicBezTo>
                  <a:cubicBezTo>
                    <a:pt x="255270" y="273050"/>
                    <a:pt x="298450" y="243840"/>
                    <a:pt x="344170" y="219710"/>
                  </a:cubicBezTo>
                  <a:cubicBezTo>
                    <a:pt x="388620" y="195580"/>
                    <a:pt x="438150" y="177800"/>
                    <a:pt x="487680" y="165100"/>
                  </a:cubicBezTo>
                  <a:cubicBezTo>
                    <a:pt x="537210" y="153670"/>
                    <a:pt x="640080" y="146050"/>
                    <a:pt x="640080" y="14605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F02D9217-7F00-57A9-586B-13CB82D5E9ED}"/>
              </a:ext>
            </a:extLst>
          </p:cNvPr>
          <p:cNvGrpSpPr/>
          <p:nvPr/>
        </p:nvGrpSpPr>
        <p:grpSpPr>
          <a:xfrm>
            <a:off x="1943200" y="1787788"/>
            <a:ext cx="4914900" cy="604838"/>
            <a:chOff x="0" y="0"/>
            <a:chExt cx="6553200" cy="80645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557C115-47D4-B836-F284-8B34A6F009A0}"/>
                </a:ext>
              </a:extLst>
            </p:cNvPr>
            <p:cNvSpPr/>
            <p:nvPr/>
          </p:nvSpPr>
          <p:spPr>
            <a:xfrm>
              <a:off x="44450" y="17780"/>
              <a:ext cx="6459220" cy="769620"/>
            </a:xfrm>
            <a:custGeom>
              <a:avLst/>
              <a:gdLst/>
              <a:ahLst/>
              <a:cxnLst/>
              <a:rect l="l" t="t" r="r" b="b"/>
              <a:pathLst>
                <a:path w="6459220" h="769620">
                  <a:moveTo>
                    <a:pt x="311150" y="78740"/>
                  </a:moveTo>
                  <a:cubicBezTo>
                    <a:pt x="2162810" y="92710"/>
                    <a:pt x="5674360" y="0"/>
                    <a:pt x="6104890" y="33020"/>
                  </a:cubicBezTo>
                  <a:cubicBezTo>
                    <a:pt x="6170930" y="38100"/>
                    <a:pt x="6182360" y="39370"/>
                    <a:pt x="6217920" y="52070"/>
                  </a:cubicBezTo>
                  <a:cubicBezTo>
                    <a:pt x="6252210" y="63500"/>
                    <a:pt x="6287770" y="82550"/>
                    <a:pt x="6318250" y="105410"/>
                  </a:cubicBezTo>
                  <a:cubicBezTo>
                    <a:pt x="6347460" y="127000"/>
                    <a:pt x="6375400" y="156210"/>
                    <a:pt x="6396990" y="187960"/>
                  </a:cubicBezTo>
                  <a:cubicBezTo>
                    <a:pt x="6417310" y="218440"/>
                    <a:pt x="6433820" y="255270"/>
                    <a:pt x="6443980" y="290830"/>
                  </a:cubicBezTo>
                  <a:cubicBezTo>
                    <a:pt x="6454140" y="327660"/>
                    <a:pt x="6459220" y="367030"/>
                    <a:pt x="6456680" y="403860"/>
                  </a:cubicBezTo>
                  <a:cubicBezTo>
                    <a:pt x="6454140" y="441960"/>
                    <a:pt x="6446520" y="481330"/>
                    <a:pt x="6432550" y="515620"/>
                  </a:cubicBezTo>
                  <a:cubicBezTo>
                    <a:pt x="6418580" y="551180"/>
                    <a:pt x="6396990" y="585470"/>
                    <a:pt x="6372860" y="613410"/>
                  </a:cubicBezTo>
                  <a:cubicBezTo>
                    <a:pt x="6348730" y="642620"/>
                    <a:pt x="6318250" y="668020"/>
                    <a:pt x="6286500" y="687070"/>
                  </a:cubicBezTo>
                  <a:cubicBezTo>
                    <a:pt x="6254750" y="706120"/>
                    <a:pt x="6216650" y="721360"/>
                    <a:pt x="6181090" y="728980"/>
                  </a:cubicBezTo>
                  <a:cubicBezTo>
                    <a:pt x="6144260" y="737870"/>
                    <a:pt x="6103620" y="739140"/>
                    <a:pt x="6066790" y="735330"/>
                  </a:cubicBezTo>
                  <a:cubicBezTo>
                    <a:pt x="6029960" y="731520"/>
                    <a:pt x="5990590" y="721360"/>
                    <a:pt x="5956300" y="704850"/>
                  </a:cubicBezTo>
                  <a:cubicBezTo>
                    <a:pt x="5923280" y="689610"/>
                    <a:pt x="5890260" y="666750"/>
                    <a:pt x="5862320" y="641350"/>
                  </a:cubicBezTo>
                  <a:cubicBezTo>
                    <a:pt x="5835650" y="615950"/>
                    <a:pt x="5811520" y="582930"/>
                    <a:pt x="5793740" y="549910"/>
                  </a:cubicBezTo>
                  <a:cubicBezTo>
                    <a:pt x="5775960" y="516890"/>
                    <a:pt x="5763260" y="478790"/>
                    <a:pt x="5756910" y="441960"/>
                  </a:cubicBezTo>
                  <a:cubicBezTo>
                    <a:pt x="5750560" y="405130"/>
                    <a:pt x="5750560" y="365760"/>
                    <a:pt x="5756910" y="328930"/>
                  </a:cubicBezTo>
                  <a:cubicBezTo>
                    <a:pt x="5763260" y="290830"/>
                    <a:pt x="5775960" y="254000"/>
                    <a:pt x="5793740" y="219710"/>
                  </a:cubicBezTo>
                  <a:cubicBezTo>
                    <a:pt x="5811520" y="186690"/>
                    <a:pt x="5835650" y="154940"/>
                    <a:pt x="5862320" y="129540"/>
                  </a:cubicBezTo>
                  <a:cubicBezTo>
                    <a:pt x="5890260" y="104140"/>
                    <a:pt x="5923280" y="81280"/>
                    <a:pt x="5956300" y="66040"/>
                  </a:cubicBezTo>
                  <a:cubicBezTo>
                    <a:pt x="5990590" y="49530"/>
                    <a:pt x="6029960" y="39370"/>
                    <a:pt x="6066790" y="35560"/>
                  </a:cubicBezTo>
                  <a:cubicBezTo>
                    <a:pt x="6103620" y="30480"/>
                    <a:pt x="6144260" y="33020"/>
                    <a:pt x="6181090" y="40640"/>
                  </a:cubicBezTo>
                  <a:cubicBezTo>
                    <a:pt x="6216650" y="49530"/>
                    <a:pt x="6254750" y="64770"/>
                    <a:pt x="6286500" y="83820"/>
                  </a:cubicBezTo>
                  <a:cubicBezTo>
                    <a:pt x="6318250" y="102870"/>
                    <a:pt x="6348730" y="128270"/>
                    <a:pt x="6372860" y="157480"/>
                  </a:cubicBezTo>
                  <a:cubicBezTo>
                    <a:pt x="6398260" y="185420"/>
                    <a:pt x="6418580" y="219710"/>
                    <a:pt x="6432550" y="255270"/>
                  </a:cubicBezTo>
                  <a:cubicBezTo>
                    <a:pt x="6446520" y="289560"/>
                    <a:pt x="6454140" y="328930"/>
                    <a:pt x="6456680" y="365760"/>
                  </a:cubicBezTo>
                  <a:cubicBezTo>
                    <a:pt x="6459220" y="403860"/>
                    <a:pt x="6454140" y="443230"/>
                    <a:pt x="6443980" y="480060"/>
                  </a:cubicBezTo>
                  <a:cubicBezTo>
                    <a:pt x="6433820" y="515620"/>
                    <a:pt x="6417310" y="552450"/>
                    <a:pt x="6396990" y="582930"/>
                  </a:cubicBezTo>
                  <a:cubicBezTo>
                    <a:pt x="6375400" y="614680"/>
                    <a:pt x="6347460" y="642620"/>
                    <a:pt x="6318250" y="665480"/>
                  </a:cubicBezTo>
                  <a:cubicBezTo>
                    <a:pt x="6287770" y="688340"/>
                    <a:pt x="6252210" y="707390"/>
                    <a:pt x="6216650" y="718820"/>
                  </a:cubicBezTo>
                  <a:cubicBezTo>
                    <a:pt x="6181090" y="731520"/>
                    <a:pt x="6169660" y="732790"/>
                    <a:pt x="6104890" y="737870"/>
                  </a:cubicBezTo>
                  <a:cubicBezTo>
                    <a:pt x="5674360" y="769620"/>
                    <a:pt x="2162810" y="678180"/>
                    <a:pt x="1188720" y="679450"/>
                  </a:cubicBezTo>
                  <a:cubicBezTo>
                    <a:pt x="777240" y="679450"/>
                    <a:pt x="441960" y="699770"/>
                    <a:pt x="311150" y="692150"/>
                  </a:cubicBezTo>
                  <a:cubicBezTo>
                    <a:pt x="273050" y="690880"/>
                    <a:pt x="264160" y="692150"/>
                    <a:pt x="237490" y="683260"/>
                  </a:cubicBezTo>
                  <a:cubicBezTo>
                    <a:pt x="199390" y="671830"/>
                    <a:pt x="138430" y="640080"/>
                    <a:pt x="106680" y="615950"/>
                  </a:cubicBezTo>
                  <a:cubicBezTo>
                    <a:pt x="85090" y="598170"/>
                    <a:pt x="72390" y="584200"/>
                    <a:pt x="58420" y="560070"/>
                  </a:cubicBezTo>
                  <a:cubicBezTo>
                    <a:pt x="36830" y="525780"/>
                    <a:pt x="11430" y="469900"/>
                    <a:pt x="6350" y="422910"/>
                  </a:cubicBezTo>
                  <a:cubicBezTo>
                    <a:pt x="0" y="374650"/>
                    <a:pt x="11430" y="314960"/>
                    <a:pt x="24130" y="276860"/>
                  </a:cubicBezTo>
                  <a:cubicBezTo>
                    <a:pt x="31750" y="248920"/>
                    <a:pt x="40640" y="233680"/>
                    <a:pt x="58420" y="210820"/>
                  </a:cubicBezTo>
                  <a:cubicBezTo>
                    <a:pt x="82550" y="179070"/>
                    <a:pt x="125730" y="135890"/>
                    <a:pt x="167640" y="113030"/>
                  </a:cubicBezTo>
                  <a:cubicBezTo>
                    <a:pt x="210820" y="91440"/>
                    <a:pt x="311150" y="78740"/>
                    <a:pt x="311150" y="7874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F3325C32-FF97-3E3A-BAA1-CBC94FD7DAA9}"/>
              </a:ext>
            </a:extLst>
          </p:cNvPr>
          <p:cNvSpPr txBox="1"/>
          <p:nvPr/>
        </p:nvSpPr>
        <p:spPr>
          <a:xfrm>
            <a:off x="3923369" y="4029081"/>
            <a:ext cx="9927470" cy="802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19"/>
              </a:lnSpc>
            </a:pPr>
            <a:endParaRPr lang="en-US" sz="4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F8EFDE4D-CD88-6473-2825-95026CDB65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1578" y="131507"/>
            <a:ext cx="12385376" cy="2121312"/>
          </a:xfrm>
        </p:spPr>
        <p:txBody>
          <a:bodyPr/>
          <a:lstStyle/>
          <a:p>
            <a:endParaRPr lang="ru-RU" dirty="0">
              <a:latin typeface="Lora Bold" charset="-52"/>
            </a:endParaRPr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id="{38F574CF-5E9B-5565-7BDE-547DD6C65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831" y="2703756"/>
            <a:ext cx="10945216" cy="6174948"/>
          </a:xfrm>
        </p:spPr>
        <p:txBody>
          <a:bodyPr>
            <a:normAutofit/>
          </a:bodyPr>
          <a:lstStyle/>
          <a:p>
            <a:pPr algn="l"/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Lora Bold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AutoShape 2">
            <a:extLst>
              <a:ext uri="{FF2B5EF4-FFF2-40B4-BE49-F238E27FC236}">
                <a16:creationId xmlns:a16="http://schemas.microsoft.com/office/drawing/2014/main" id="{2F75FB27-FB7E-1C15-3FE5-BEC2931144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Изображение выглядит как млекопитающее, морские млекопитающие, Морское млекопитающее, вод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D7036CAD-6E47-4804-E7A9-1C583B257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82881" y="1982419"/>
            <a:ext cx="10214799" cy="4895850"/>
          </a:xfrm>
          <a:prstGeom prst="rect">
            <a:avLst/>
          </a:prstGeom>
        </p:spPr>
      </p:pic>
      <p:pic>
        <p:nvPicPr>
          <p:cNvPr id="17" name="Рисунок 16" descr="Изображение выглядит как Человеческое лицо, одежда, снимок экрана, женщи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30572DAF-C482-ACE2-3D48-85CE557A34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0" y="2020519"/>
            <a:ext cx="8420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3191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661C27-3523-AF7B-AD59-E3EEA548D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BDF198A-2A33-C1BA-2A3A-02D14AF9D732}"/>
              </a:ext>
            </a:extLst>
          </p:cNvPr>
          <p:cNvSpPr/>
          <p:nvPr/>
        </p:nvSpPr>
        <p:spPr>
          <a:xfrm rot="4703618">
            <a:off x="1721407" y="-4821322"/>
            <a:ext cx="13225718" cy="20149986"/>
          </a:xfrm>
          <a:custGeom>
            <a:avLst/>
            <a:gdLst/>
            <a:ahLst/>
            <a:cxnLst/>
            <a:rect l="l" t="t" r="r" b="b"/>
            <a:pathLst>
              <a:path w="13225718" h="20149986">
                <a:moveTo>
                  <a:pt x="0" y="0"/>
                </a:moveTo>
                <a:lnTo>
                  <a:pt x="13225718" y="0"/>
                </a:lnTo>
                <a:lnTo>
                  <a:pt x="13225718" y="20149986"/>
                </a:lnTo>
                <a:lnTo>
                  <a:pt x="0" y="201499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49929AEA-B323-29A1-0982-3B9A836F2D55}"/>
              </a:ext>
            </a:extLst>
          </p:cNvPr>
          <p:cNvGrpSpPr/>
          <p:nvPr/>
        </p:nvGrpSpPr>
        <p:grpSpPr>
          <a:xfrm>
            <a:off x="10697525" y="1655445"/>
            <a:ext cx="8324850" cy="1165860"/>
            <a:chOff x="0" y="0"/>
            <a:chExt cx="11099800" cy="155448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DB22FEC-051D-9E27-4745-E16C5BC9FC08}"/>
                </a:ext>
              </a:extLst>
            </p:cNvPr>
            <p:cNvSpPr/>
            <p:nvPr/>
          </p:nvSpPr>
          <p:spPr>
            <a:xfrm>
              <a:off x="44450" y="-7620"/>
              <a:ext cx="11008360" cy="1570990"/>
            </a:xfrm>
            <a:custGeom>
              <a:avLst/>
              <a:gdLst/>
              <a:ahLst/>
              <a:cxnLst/>
              <a:rect l="l" t="t" r="r" b="b"/>
              <a:pathLst>
                <a:path w="11008360" h="1570990">
                  <a:moveTo>
                    <a:pt x="640080" y="146050"/>
                  </a:moveTo>
                  <a:cubicBezTo>
                    <a:pt x="3359150" y="194310"/>
                    <a:pt x="9478011" y="0"/>
                    <a:pt x="10278111" y="58420"/>
                  </a:cubicBezTo>
                  <a:cubicBezTo>
                    <a:pt x="10411461" y="68580"/>
                    <a:pt x="10436861" y="72390"/>
                    <a:pt x="10510520" y="96520"/>
                  </a:cubicBezTo>
                  <a:cubicBezTo>
                    <a:pt x="10584180" y="121920"/>
                    <a:pt x="10656570" y="160020"/>
                    <a:pt x="10717530" y="207010"/>
                  </a:cubicBezTo>
                  <a:cubicBezTo>
                    <a:pt x="10779761" y="254000"/>
                    <a:pt x="10835640" y="313690"/>
                    <a:pt x="10880090" y="377190"/>
                  </a:cubicBezTo>
                  <a:cubicBezTo>
                    <a:pt x="10923270" y="441960"/>
                    <a:pt x="10957561" y="516890"/>
                    <a:pt x="10977880" y="590550"/>
                  </a:cubicBezTo>
                  <a:cubicBezTo>
                    <a:pt x="10999470" y="665480"/>
                    <a:pt x="11008361" y="746760"/>
                    <a:pt x="11003280" y="824230"/>
                  </a:cubicBezTo>
                  <a:cubicBezTo>
                    <a:pt x="10999470" y="901700"/>
                    <a:pt x="10981690" y="981710"/>
                    <a:pt x="10953750" y="1054100"/>
                  </a:cubicBezTo>
                  <a:cubicBezTo>
                    <a:pt x="10924540" y="1125220"/>
                    <a:pt x="10882630" y="1196340"/>
                    <a:pt x="10831830" y="1254760"/>
                  </a:cubicBezTo>
                  <a:cubicBezTo>
                    <a:pt x="10782300" y="1314450"/>
                    <a:pt x="10718800" y="1367790"/>
                    <a:pt x="10652761" y="1407160"/>
                  </a:cubicBezTo>
                  <a:cubicBezTo>
                    <a:pt x="10586720" y="1447800"/>
                    <a:pt x="10510520" y="1478280"/>
                    <a:pt x="10434320" y="1494790"/>
                  </a:cubicBezTo>
                  <a:cubicBezTo>
                    <a:pt x="10359390" y="1511300"/>
                    <a:pt x="10276840" y="1515110"/>
                    <a:pt x="10199370" y="1507490"/>
                  </a:cubicBezTo>
                  <a:cubicBezTo>
                    <a:pt x="10123170" y="1498600"/>
                    <a:pt x="10043161" y="1477010"/>
                    <a:pt x="9973311" y="1443990"/>
                  </a:cubicBezTo>
                  <a:cubicBezTo>
                    <a:pt x="9903461" y="1412240"/>
                    <a:pt x="9834880" y="1365250"/>
                    <a:pt x="9779000" y="1311910"/>
                  </a:cubicBezTo>
                  <a:cubicBezTo>
                    <a:pt x="9723120" y="1258570"/>
                    <a:pt x="9672320" y="1193800"/>
                    <a:pt x="9636761" y="1125220"/>
                  </a:cubicBezTo>
                  <a:cubicBezTo>
                    <a:pt x="9599930" y="1056640"/>
                    <a:pt x="9574530" y="979170"/>
                    <a:pt x="9561830" y="902970"/>
                  </a:cubicBezTo>
                  <a:cubicBezTo>
                    <a:pt x="9549130" y="826770"/>
                    <a:pt x="9549130" y="744220"/>
                    <a:pt x="9561830" y="668020"/>
                  </a:cubicBezTo>
                  <a:cubicBezTo>
                    <a:pt x="9574530" y="590550"/>
                    <a:pt x="9599930" y="513080"/>
                    <a:pt x="9636761" y="444500"/>
                  </a:cubicBezTo>
                  <a:cubicBezTo>
                    <a:pt x="9673590" y="375920"/>
                    <a:pt x="9723120" y="311150"/>
                    <a:pt x="9779000" y="257810"/>
                  </a:cubicBezTo>
                  <a:cubicBezTo>
                    <a:pt x="9834880" y="204470"/>
                    <a:pt x="9903461" y="158750"/>
                    <a:pt x="9973311" y="125730"/>
                  </a:cubicBezTo>
                  <a:cubicBezTo>
                    <a:pt x="10043161" y="92710"/>
                    <a:pt x="10123170" y="71120"/>
                    <a:pt x="10200640" y="63500"/>
                  </a:cubicBezTo>
                  <a:cubicBezTo>
                    <a:pt x="10276840" y="54610"/>
                    <a:pt x="10359390" y="59690"/>
                    <a:pt x="10434320" y="76200"/>
                  </a:cubicBezTo>
                  <a:cubicBezTo>
                    <a:pt x="10510520" y="92710"/>
                    <a:pt x="10586720" y="123190"/>
                    <a:pt x="10652761" y="162560"/>
                  </a:cubicBezTo>
                  <a:cubicBezTo>
                    <a:pt x="10718800" y="203200"/>
                    <a:pt x="10782300" y="256540"/>
                    <a:pt x="10831830" y="314960"/>
                  </a:cubicBezTo>
                  <a:cubicBezTo>
                    <a:pt x="10882630" y="373380"/>
                    <a:pt x="10924540" y="444500"/>
                    <a:pt x="10953750" y="516890"/>
                  </a:cubicBezTo>
                  <a:cubicBezTo>
                    <a:pt x="10981690" y="588010"/>
                    <a:pt x="10999470" y="669290"/>
                    <a:pt x="11003280" y="745490"/>
                  </a:cubicBezTo>
                  <a:cubicBezTo>
                    <a:pt x="11008361" y="822960"/>
                    <a:pt x="10999470" y="905510"/>
                    <a:pt x="10977880" y="979170"/>
                  </a:cubicBezTo>
                  <a:cubicBezTo>
                    <a:pt x="10957561" y="1054100"/>
                    <a:pt x="10923270" y="1129030"/>
                    <a:pt x="10880090" y="1192530"/>
                  </a:cubicBezTo>
                  <a:cubicBezTo>
                    <a:pt x="10835640" y="1257300"/>
                    <a:pt x="10779761" y="1316990"/>
                    <a:pt x="10717530" y="1363980"/>
                  </a:cubicBezTo>
                  <a:cubicBezTo>
                    <a:pt x="10656570" y="1409700"/>
                    <a:pt x="10582911" y="1449070"/>
                    <a:pt x="10510520" y="1473200"/>
                  </a:cubicBezTo>
                  <a:cubicBezTo>
                    <a:pt x="10436861" y="1498600"/>
                    <a:pt x="10411461" y="1501140"/>
                    <a:pt x="10278111" y="1511300"/>
                  </a:cubicBezTo>
                  <a:cubicBezTo>
                    <a:pt x="9478011" y="1570990"/>
                    <a:pt x="3359150" y="1375410"/>
                    <a:pt x="1823720" y="1386840"/>
                  </a:cubicBezTo>
                  <a:cubicBezTo>
                    <a:pt x="1249680" y="1391920"/>
                    <a:pt x="848360" y="1432560"/>
                    <a:pt x="640080" y="1423670"/>
                  </a:cubicBezTo>
                  <a:cubicBezTo>
                    <a:pt x="565150" y="1419860"/>
                    <a:pt x="537210" y="1417320"/>
                    <a:pt x="487680" y="1404620"/>
                  </a:cubicBezTo>
                  <a:cubicBezTo>
                    <a:pt x="438150" y="1393190"/>
                    <a:pt x="388620" y="1374140"/>
                    <a:pt x="342900" y="1350010"/>
                  </a:cubicBezTo>
                  <a:cubicBezTo>
                    <a:pt x="298450" y="1327150"/>
                    <a:pt x="255270" y="1296670"/>
                    <a:pt x="217170" y="1262380"/>
                  </a:cubicBezTo>
                  <a:cubicBezTo>
                    <a:pt x="179070" y="1229360"/>
                    <a:pt x="143510" y="1189990"/>
                    <a:pt x="114300" y="1148080"/>
                  </a:cubicBezTo>
                  <a:cubicBezTo>
                    <a:pt x="86360" y="1106170"/>
                    <a:pt x="60960" y="1059180"/>
                    <a:pt x="43180" y="1010920"/>
                  </a:cubicBezTo>
                  <a:cubicBezTo>
                    <a:pt x="25400" y="963930"/>
                    <a:pt x="12700" y="913130"/>
                    <a:pt x="6350" y="862330"/>
                  </a:cubicBezTo>
                  <a:cubicBezTo>
                    <a:pt x="0" y="811530"/>
                    <a:pt x="0" y="758190"/>
                    <a:pt x="6350" y="708660"/>
                  </a:cubicBezTo>
                  <a:cubicBezTo>
                    <a:pt x="12700" y="657860"/>
                    <a:pt x="25400" y="605790"/>
                    <a:pt x="43180" y="558800"/>
                  </a:cubicBezTo>
                  <a:cubicBezTo>
                    <a:pt x="60960" y="510540"/>
                    <a:pt x="86360" y="464820"/>
                    <a:pt x="114300" y="422910"/>
                  </a:cubicBezTo>
                  <a:cubicBezTo>
                    <a:pt x="143510" y="381000"/>
                    <a:pt x="179070" y="340360"/>
                    <a:pt x="217170" y="307340"/>
                  </a:cubicBezTo>
                  <a:cubicBezTo>
                    <a:pt x="255270" y="273050"/>
                    <a:pt x="298450" y="243840"/>
                    <a:pt x="344170" y="219710"/>
                  </a:cubicBezTo>
                  <a:cubicBezTo>
                    <a:pt x="388620" y="195580"/>
                    <a:pt x="438150" y="177800"/>
                    <a:pt x="487680" y="165100"/>
                  </a:cubicBezTo>
                  <a:cubicBezTo>
                    <a:pt x="537210" y="153670"/>
                    <a:pt x="640080" y="146050"/>
                    <a:pt x="640080" y="14605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BC051821-1342-9870-AF14-477D7A2AB634}"/>
              </a:ext>
            </a:extLst>
          </p:cNvPr>
          <p:cNvGrpSpPr/>
          <p:nvPr/>
        </p:nvGrpSpPr>
        <p:grpSpPr>
          <a:xfrm>
            <a:off x="1943200" y="1787788"/>
            <a:ext cx="4914900" cy="604838"/>
            <a:chOff x="0" y="0"/>
            <a:chExt cx="6553200" cy="80645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9776A30-1D91-B86A-6C0E-BFB5B0361CF0}"/>
                </a:ext>
              </a:extLst>
            </p:cNvPr>
            <p:cNvSpPr/>
            <p:nvPr/>
          </p:nvSpPr>
          <p:spPr>
            <a:xfrm>
              <a:off x="44450" y="17780"/>
              <a:ext cx="6459220" cy="769620"/>
            </a:xfrm>
            <a:custGeom>
              <a:avLst/>
              <a:gdLst/>
              <a:ahLst/>
              <a:cxnLst/>
              <a:rect l="l" t="t" r="r" b="b"/>
              <a:pathLst>
                <a:path w="6459220" h="769620">
                  <a:moveTo>
                    <a:pt x="311150" y="78740"/>
                  </a:moveTo>
                  <a:cubicBezTo>
                    <a:pt x="2162810" y="92710"/>
                    <a:pt x="5674360" y="0"/>
                    <a:pt x="6104890" y="33020"/>
                  </a:cubicBezTo>
                  <a:cubicBezTo>
                    <a:pt x="6170930" y="38100"/>
                    <a:pt x="6182360" y="39370"/>
                    <a:pt x="6217920" y="52070"/>
                  </a:cubicBezTo>
                  <a:cubicBezTo>
                    <a:pt x="6252210" y="63500"/>
                    <a:pt x="6287770" y="82550"/>
                    <a:pt x="6318250" y="105410"/>
                  </a:cubicBezTo>
                  <a:cubicBezTo>
                    <a:pt x="6347460" y="127000"/>
                    <a:pt x="6375400" y="156210"/>
                    <a:pt x="6396990" y="187960"/>
                  </a:cubicBezTo>
                  <a:cubicBezTo>
                    <a:pt x="6417310" y="218440"/>
                    <a:pt x="6433820" y="255270"/>
                    <a:pt x="6443980" y="290830"/>
                  </a:cubicBezTo>
                  <a:cubicBezTo>
                    <a:pt x="6454140" y="327660"/>
                    <a:pt x="6459220" y="367030"/>
                    <a:pt x="6456680" y="403860"/>
                  </a:cubicBezTo>
                  <a:cubicBezTo>
                    <a:pt x="6454140" y="441960"/>
                    <a:pt x="6446520" y="481330"/>
                    <a:pt x="6432550" y="515620"/>
                  </a:cubicBezTo>
                  <a:cubicBezTo>
                    <a:pt x="6418580" y="551180"/>
                    <a:pt x="6396990" y="585470"/>
                    <a:pt x="6372860" y="613410"/>
                  </a:cubicBezTo>
                  <a:cubicBezTo>
                    <a:pt x="6348730" y="642620"/>
                    <a:pt x="6318250" y="668020"/>
                    <a:pt x="6286500" y="687070"/>
                  </a:cubicBezTo>
                  <a:cubicBezTo>
                    <a:pt x="6254750" y="706120"/>
                    <a:pt x="6216650" y="721360"/>
                    <a:pt x="6181090" y="728980"/>
                  </a:cubicBezTo>
                  <a:cubicBezTo>
                    <a:pt x="6144260" y="737870"/>
                    <a:pt x="6103620" y="739140"/>
                    <a:pt x="6066790" y="735330"/>
                  </a:cubicBezTo>
                  <a:cubicBezTo>
                    <a:pt x="6029960" y="731520"/>
                    <a:pt x="5990590" y="721360"/>
                    <a:pt x="5956300" y="704850"/>
                  </a:cubicBezTo>
                  <a:cubicBezTo>
                    <a:pt x="5923280" y="689610"/>
                    <a:pt x="5890260" y="666750"/>
                    <a:pt x="5862320" y="641350"/>
                  </a:cubicBezTo>
                  <a:cubicBezTo>
                    <a:pt x="5835650" y="615950"/>
                    <a:pt x="5811520" y="582930"/>
                    <a:pt x="5793740" y="549910"/>
                  </a:cubicBezTo>
                  <a:cubicBezTo>
                    <a:pt x="5775960" y="516890"/>
                    <a:pt x="5763260" y="478790"/>
                    <a:pt x="5756910" y="441960"/>
                  </a:cubicBezTo>
                  <a:cubicBezTo>
                    <a:pt x="5750560" y="405130"/>
                    <a:pt x="5750560" y="365760"/>
                    <a:pt x="5756910" y="328930"/>
                  </a:cubicBezTo>
                  <a:cubicBezTo>
                    <a:pt x="5763260" y="290830"/>
                    <a:pt x="5775960" y="254000"/>
                    <a:pt x="5793740" y="219710"/>
                  </a:cubicBezTo>
                  <a:cubicBezTo>
                    <a:pt x="5811520" y="186690"/>
                    <a:pt x="5835650" y="154940"/>
                    <a:pt x="5862320" y="129540"/>
                  </a:cubicBezTo>
                  <a:cubicBezTo>
                    <a:pt x="5890260" y="104140"/>
                    <a:pt x="5923280" y="81280"/>
                    <a:pt x="5956300" y="66040"/>
                  </a:cubicBezTo>
                  <a:cubicBezTo>
                    <a:pt x="5990590" y="49530"/>
                    <a:pt x="6029960" y="39370"/>
                    <a:pt x="6066790" y="35560"/>
                  </a:cubicBezTo>
                  <a:cubicBezTo>
                    <a:pt x="6103620" y="30480"/>
                    <a:pt x="6144260" y="33020"/>
                    <a:pt x="6181090" y="40640"/>
                  </a:cubicBezTo>
                  <a:cubicBezTo>
                    <a:pt x="6216650" y="49530"/>
                    <a:pt x="6254750" y="64770"/>
                    <a:pt x="6286500" y="83820"/>
                  </a:cubicBezTo>
                  <a:cubicBezTo>
                    <a:pt x="6318250" y="102870"/>
                    <a:pt x="6348730" y="128270"/>
                    <a:pt x="6372860" y="157480"/>
                  </a:cubicBezTo>
                  <a:cubicBezTo>
                    <a:pt x="6398260" y="185420"/>
                    <a:pt x="6418580" y="219710"/>
                    <a:pt x="6432550" y="255270"/>
                  </a:cubicBezTo>
                  <a:cubicBezTo>
                    <a:pt x="6446520" y="289560"/>
                    <a:pt x="6454140" y="328930"/>
                    <a:pt x="6456680" y="365760"/>
                  </a:cubicBezTo>
                  <a:cubicBezTo>
                    <a:pt x="6459220" y="403860"/>
                    <a:pt x="6454140" y="443230"/>
                    <a:pt x="6443980" y="480060"/>
                  </a:cubicBezTo>
                  <a:cubicBezTo>
                    <a:pt x="6433820" y="515620"/>
                    <a:pt x="6417310" y="552450"/>
                    <a:pt x="6396990" y="582930"/>
                  </a:cubicBezTo>
                  <a:cubicBezTo>
                    <a:pt x="6375400" y="614680"/>
                    <a:pt x="6347460" y="642620"/>
                    <a:pt x="6318250" y="665480"/>
                  </a:cubicBezTo>
                  <a:cubicBezTo>
                    <a:pt x="6287770" y="688340"/>
                    <a:pt x="6252210" y="707390"/>
                    <a:pt x="6216650" y="718820"/>
                  </a:cubicBezTo>
                  <a:cubicBezTo>
                    <a:pt x="6181090" y="731520"/>
                    <a:pt x="6169660" y="732790"/>
                    <a:pt x="6104890" y="737870"/>
                  </a:cubicBezTo>
                  <a:cubicBezTo>
                    <a:pt x="5674360" y="769620"/>
                    <a:pt x="2162810" y="678180"/>
                    <a:pt x="1188720" y="679450"/>
                  </a:cubicBezTo>
                  <a:cubicBezTo>
                    <a:pt x="777240" y="679450"/>
                    <a:pt x="441960" y="699770"/>
                    <a:pt x="311150" y="692150"/>
                  </a:cubicBezTo>
                  <a:cubicBezTo>
                    <a:pt x="273050" y="690880"/>
                    <a:pt x="264160" y="692150"/>
                    <a:pt x="237490" y="683260"/>
                  </a:cubicBezTo>
                  <a:cubicBezTo>
                    <a:pt x="199390" y="671830"/>
                    <a:pt x="138430" y="640080"/>
                    <a:pt x="106680" y="615950"/>
                  </a:cubicBezTo>
                  <a:cubicBezTo>
                    <a:pt x="85090" y="598170"/>
                    <a:pt x="72390" y="584200"/>
                    <a:pt x="58420" y="560070"/>
                  </a:cubicBezTo>
                  <a:cubicBezTo>
                    <a:pt x="36830" y="525780"/>
                    <a:pt x="11430" y="469900"/>
                    <a:pt x="6350" y="422910"/>
                  </a:cubicBezTo>
                  <a:cubicBezTo>
                    <a:pt x="0" y="374650"/>
                    <a:pt x="11430" y="314960"/>
                    <a:pt x="24130" y="276860"/>
                  </a:cubicBezTo>
                  <a:cubicBezTo>
                    <a:pt x="31750" y="248920"/>
                    <a:pt x="40640" y="233680"/>
                    <a:pt x="58420" y="210820"/>
                  </a:cubicBezTo>
                  <a:cubicBezTo>
                    <a:pt x="82550" y="179070"/>
                    <a:pt x="125730" y="135890"/>
                    <a:pt x="167640" y="113030"/>
                  </a:cubicBezTo>
                  <a:cubicBezTo>
                    <a:pt x="210820" y="91440"/>
                    <a:pt x="311150" y="78740"/>
                    <a:pt x="311150" y="7874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2A9A9CEF-118E-5157-B2D7-3A6C7A2EDAD4}"/>
              </a:ext>
            </a:extLst>
          </p:cNvPr>
          <p:cNvSpPr txBox="1"/>
          <p:nvPr/>
        </p:nvSpPr>
        <p:spPr>
          <a:xfrm>
            <a:off x="3923369" y="4029081"/>
            <a:ext cx="9927470" cy="8025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19"/>
              </a:lnSpc>
            </a:pPr>
            <a:endParaRPr lang="en-US" sz="4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9DE2C13F-B09B-8959-39FF-A8A0F8D82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1578" y="131507"/>
            <a:ext cx="12385376" cy="2121312"/>
          </a:xfrm>
        </p:spPr>
        <p:txBody>
          <a:bodyPr/>
          <a:lstStyle/>
          <a:p>
            <a:endParaRPr lang="ru-RU" dirty="0">
              <a:latin typeface="Lora Bold" charset="-52"/>
            </a:endParaRPr>
          </a:p>
        </p:txBody>
      </p:sp>
      <p:sp>
        <p:nvSpPr>
          <p:cNvPr id="11" name="Подзаголовок 10">
            <a:extLst>
              <a:ext uri="{FF2B5EF4-FFF2-40B4-BE49-F238E27FC236}">
                <a16:creationId xmlns:a16="http://schemas.microsoft.com/office/drawing/2014/main" id="{6FE6B2FE-2747-2C41-3D19-D3498D152C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1831" y="2703756"/>
            <a:ext cx="10945216" cy="6174948"/>
          </a:xfrm>
        </p:spPr>
        <p:txBody>
          <a:bodyPr>
            <a:normAutofit/>
          </a:bodyPr>
          <a:lstStyle/>
          <a:p>
            <a:pPr algn="l"/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l"/>
            <a:endParaRPr lang="ru-RU" dirty="0">
              <a:solidFill>
                <a:schemeClr val="tx1"/>
              </a:solidFill>
              <a:latin typeface="Lora Bold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AutoShape 2">
            <a:extLst>
              <a:ext uri="{FF2B5EF4-FFF2-40B4-BE49-F238E27FC236}">
                <a16:creationId xmlns:a16="http://schemas.microsoft.com/office/drawing/2014/main" id="{92FF889E-5FB0-65E3-0D3F-464AE3C7553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7D53016-D229-B05E-ADCF-5C43FB728A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0344" y="637753"/>
            <a:ext cx="12712922" cy="953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113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6BB579-DB3A-28F1-7F01-9E9B08B41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CBC5CEA-32EF-C9DB-EBB0-342FE8603BAE}"/>
              </a:ext>
            </a:extLst>
          </p:cNvPr>
          <p:cNvGrpSpPr/>
          <p:nvPr/>
        </p:nvGrpSpPr>
        <p:grpSpPr>
          <a:xfrm rot="10676468">
            <a:off x="-2139249" y="3341642"/>
            <a:ext cx="22566498" cy="9575256"/>
            <a:chOff x="0" y="0"/>
            <a:chExt cx="21221819" cy="900469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8F935F9-3D77-D562-76B1-C2D6F2F19992}"/>
                </a:ext>
              </a:extLst>
            </p:cNvPr>
            <p:cNvSpPr/>
            <p:nvPr/>
          </p:nvSpPr>
          <p:spPr>
            <a:xfrm>
              <a:off x="59237" y="57205"/>
              <a:ext cx="21134444" cy="8890281"/>
            </a:xfrm>
            <a:custGeom>
              <a:avLst/>
              <a:gdLst/>
              <a:ahLst/>
              <a:cxnLst/>
              <a:rect l="l" t="t" r="r" b="b"/>
              <a:pathLst>
                <a:path w="21134444" h="8890281">
                  <a:moveTo>
                    <a:pt x="0" y="2280876"/>
                  </a:moveTo>
                  <a:cubicBezTo>
                    <a:pt x="26657" y="2040320"/>
                    <a:pt x="45909" y="1981648"/>
                    <a:pt x="72566" y="1927377"/>
                  </a:cubicBezTo>
                  <a:cubicBezTo>
                    <a:pt x="97742" y="1871638"/>
                    <a:pt x="131804" y="1818833"/>
                    <a:pt x="170308" y="1773363"/>
                  </a:cubicBezTo>
                  <a:cubicBezTo>
                    <a:pt x="208813" y="1726425"/>
                    <a:pt x="287302" y="1657485"/>
                    <a:pt x="302111" y="1647218"/>
                  </a:cubicBezTo>
                  <a:cubicBezTo>
                    <a:pt x="305073" y="1644284"/>
                    <a:pt x="305073" y="1645751"/>
                    <a:pt x="308035" y="1642817"/>
                  </a:cubicBezTo>
                  <a:cubicBezTo>
                    <a:pt x="327287" y="1620815"/>
                    <a:pt x="380601" y="1394928"/>
                    <a:pt x="472419" y="1254115"/>
                  </a:cubicBezTo>
                  <a:cubicBezTo>
                    <a:pt x="614589" y="1039962"/>
                    <a:pt x="898929" y="706998"/>
                    <a:pt x="1162536" y="536849"/>
                  </a:cubicBezTo>
                  <a:cubicBezTo>
                    <a:pt x="1409852" y="375501"/>
                    <a:pt x="1697154" y="313896"/>
                    <a:pt x="1996303" y="237622"/>
                  </a:cubicBezTo>
                  <a:cubicBezTo>
                    <a:pt x="2325071" y="154014"/>
                    <a:pt x="2707152" y="110010"/>
                    <a:pt x="3061096" y="73340"/>
                  </a:cubicBezTo>
                  <a:cubicBezTo>
                    <a:pt x="3410597" y="38137"/>
                    <a:pt x="3754174" y="29336"/>
                    <a:pt x="4106637" y="22002"/>
                  </a:cubicBezTo>
                  <a:cubicBezTo>
                    <a:pt x="4463543" y="13201"/>
                    <a:pt x="4813044" y="23469"/>
                    <a:pt x="5187721" y="23469"/>
                  </a:cubicBezTo>
                  <a:cubicBezTo>
                    <a:pt x="5592017" y="22002"/>
                    <a:pt x="6021488" y="20535"/>
                    <a:pt x="6446516" y="19069"/>
                  </a:cubicBezTo>
                  <a:cubicBezTo>
                    <a:pt x="6884874" y="16135"/>
                    <a:pt x="7342483" y="13201"/>
                    <a:pt x="7780841" y="10268"/>
                  </a:cubicBezTo>
                  <a:cubicBezTo>
                    <a:pt x="8208831" y="7334"/>
                    <a:pt x="8650150" y="2934"/>
                    <a:pt x="9047041" y="1467"/>
                  </a:cubicBezTo>
                  <a:cubicBezTo>
                    <a:pt x="9400985" y="1467"/>
                    <a:pt x="9720868" y="0"/>
                    <a:pt x="10049635" y="4401"/>
                  </a:cubicBezTo>
                  <a:cubicBezTo>
                    <a:pt x="10365074" y="7334"/>
                    <a:pt x="10647933" y="16135"/>
                    <a:pt x="10979663" y="22002"/>
                  </a:cubicBezTo>
                  <a:cubicBezTo>
                    <a:pt x="11361745" y="27869"/>
                    <a:pt x="11826758" y="33737"/>
                    <a:pt x="12213284" y="39604"/>
                  </a:cubicBezTo>
                  <a:cubicBezTo>
                    <a:pt x="12555379" y="44004"/>
                    <a:pt x="12854529" y="46938"/>
                    <a:pt x="13180335" y="54272"/>
                  </a:cubicBezTo>
                  <a:cubicBezTo>
                    <a:pt x="13515026" y="61606"/>
                    <a:pt x="13842313" y="71873"/>
                    <a:pt x="14197738" y="80674"/>
                  </a:cubicBezTo>
                  <a:cubicBezTo>
                    <a:pt x="14591667" y="90942"/>
                    <a:pt x="15067047" y="98276"/>
                    <a:pt x="15443206" y="111477"/>
                  </a:cubicBezTo>
                  <a:cubicBezTo>
                    <a:pt x="15754202" y="121745"/>
                    <a:pt x="16003000" y="129079"/>
                    <a:pt x="16296225" y="149614"/>
                  </a:cubicBezTo>
                  <a:cubicBezTo>
                    <a:pt x="16611663" y="171616"/>
                    <a:pt x="16953762" y="218553"/>
                    <a:pt x="17270680" y="242022"/>
                  </a:cubicBezTo>
                  <a:cubicBezTo>
                    <a:pt x="17569831" y="264024"/>
                    <a:pt x="17849729" y="278692"/>
                    <a:pt x="18147396" y="288960"/>
                  </a:cubicBezTo>
                  <a:cubicBezTo>
                    <a:pt x="18456912" y="299228"/>
                    <a:pt x="18790123" y="302161"/>
                    <a:pt x="19093715" y="305095"/>
                  </a:cubicBezTo>
                  <a:cubicBezTo>
                    <a:pt x="19373611" y="306562"/>
                    <a:pt x="19629812" y="261091"/>
                    <a:pt x="19905267" y="300694"/>
                  </a:cubicBezTo>
                  <a:cubicBezTo>
                    <a:pt x="20202934" y="344698"/>
                    <a:pt x="20616117" y="394570"/>
                    <a:pt x="20814562" y="576453"/>
                  </a:cubicBezTo>
                  <a:cubicBezTo>
                    <a:pt x="20995236" y="740735"/>
                    <a:pt x="21072245" y="1037028"/>
                    <a:pt x="21103344" y="1289318"/>
                  </a:cubicBezTo>
                  <a:cubicBezTo>
                    <a:pt x="21134445" y="1551876"/>
                    <a:pt x="21058917" y="1848169"/>
                    <a:pt x="20984869" y="2125395"/>
                  </a:cubicBezTo>
                  <a:cubicBezTo>
                    <a:pt x="20907861" y="2417288"/>
                    <a:pt x="20774578" y="2725317"/>
                    <a:pt x="20635370" y="2995208"/>
                  </a:cubicBezTo>
                  <a:cubicBezTo>
                    <a:pt x="20503565" y="3251898"/>
                    <a:pt x="20343623" y="3468985"/>
                    <a:pt x="20177759" y="3713940"/>
                  </a:cubicBezTo>
                  <a:cubicBezTo>
                    <a:pt x="19997086" y="3980898"/>
                    <a:pt x="19776427" y="4272792"/>
                    <a:pt x="19586866" y="4536816"/>
                  </a:cubicBezTo>
                  <a:cubicBezTo>
                    <a:pt x="19410633" y="4781772"/>
                    <a:pt x="19256618" y="5014993"/>
                    <a:pt x="19077423" y="5243814"/>
                  </a:cubicBezTo>
                  <a:cubicBezTo>
                    <a:pt x="18899711" y="5474102"/>
                    <a:pt x="18708672" y="5705856"/>
                    <a:pt x="18519111" y="5915609"/>
                  </a:cubicBezTo>
                  <a:cubicBezTo>
                    <a:pt x="18339917" y="6113627"/>
                    <a:pt x="18174052" y="6291110"/>
                    <a:pt x="17972645" y="6471526"/>
                  </a:cubicBezTo>
                  <a:cubicBezTo>
                    <a:pt x="17753468" y="6668078"/>
                    <a:pt x="17510593" y="6870496"/>
                    <a:pt x="17245505" y="7045045"/>
                  </a:cubicBezTo>
                  <a:cubicBezTo>
                    <a:pt x="16962646" y="7229863"/>
                    <a:pt x="16623512" y="7392677"/>
                    <a:pt x="16316959" y="7543758"/>
                  </a:cubicBezTo>
                  <a:cubicBezTo>
                    <a:pt x="16025214" y="7687504"/>
                    <a:pt x="15737912" y="7820983"/>
                    <a:pt x="15447647" y="7933927"/>
                  </a:cubicBezTo>
                  <a:cubicBezTo>
                    <a:pt x="15167751" y="8043937"/>
                    <a:pt x="14899701" y="8127545"/>
                    <a:pt x="14607958" y="8218487"/>
                  </a:cubicBezTo>
                  <a:cubicBezTo>
                    <a:pt x="14295479" y="8313829"/>
                    <a:pt x="13962268" y="8406237"/>
                    <a:pt x="13630540" y="8491311"/>
                  </a:cubicBezTo>
                  <a:cubicBezTo>
                    <a:pt x="13288443" y="8579320"/>
                    <a:pt x="12925614" y="8673195"/>
                    <a:pt x="12586479" y="8736268"/>
                  </a:cubicBezTo>
                  <a:cubicBezTo>
                    <a:pt x="12266597" y="8794939"/>
                    <a:pt x="11976334" y="8836010"/>
                    <a:pt x="11652008" y="8860945"/>
                  </a:cubicBezTo>
                  <a:cubicBezTo>
                    <a:pt x="11301026" y="8888814"/>
                    <a:pt x="10910059" y="8890281"/>
                    <a:pt x="10551673" y="8888814"/>
                  </a:cubicBezTo>
                  <a:cubicBezTo>
                    <a:pt x="10209576" y="8885881"/>
                    <a:pt x="9870442" y="8880014"/>
                    <a:pt x="9549078" y="8850678"/>
                  </a:cubicBezTo>
                  <a:cubicBezTo>
                    <a:pt x="9248448" y="8824275"/>
                    <a:pt x="8972994" y="8770003"/>
                    <a:pt x="8679768" y="8724533"/>
                  </a:cubicBezTo>
                  <a:cubicBezTo>
                    <a:pt x="8380619" y="8679062"/>
                    <a:pt x="8075547" y="8632124"/>
                    <a:pt x="7776397" y="8574919"/>
                  </a:cubicBezTo>
                  <a:cubicBezTo>
                    <a:pt x="7477249" y="8519181"/>
                    <a:pt x="7182542" y="8466376"/>
                    <a:pt x="6887836" y="8388635"/>
                  </a:cubicBezTo>
                  <a:cubicBezTo>
                    <a:pt x="6585725" y="8307961"/>
                    <a:pt x="6280652" y="8209686"/>
                    <a:pt x="5987426" y="8096741"/>
                  </a:cubicBezTo>
                  <a:cubicBezTo>
                    <a:pt x="5694201" y="7985265"/>
                    <a:pt x="5393571" y="7841519"/>
                    <a:pt x="5128483" y="7712440"/>
                  </a:cubicBezTo>
                  <a:cubicBezTo>
                    <a:pt x="4893014" y="7598029"/>
                    <a:pt x="4678278" y="7502687"/>
                    <a:pt x="4472429" y="7366274"/>
                  </a:cubicBezTo>
                  <a:cubicBezTo>
                    <a:pt x="4268059" y="7229863"/>
                    <a:pt x="4099232" y="7055314"/>
                    <a:pt x="3896344" y="6895432"/>
                  </a:cubicBezTo>
                  <a:cubicBezTo>
                    <a:pt x="3680127" y="6723816"/>
                    <a:pt x="3426887" y="6547800"/>
                    <a:pt x="3212152" y="6374718"/>
                  </a:cubicBezTo>
                  <a:cubicBezTo>
                    <a:pt x="3013706" y="6214837"/>
                    <a:pt x="2849322" y="6072557"/>
                    <a:pt x="2647915" y="5896541"/>
                  </a:cubicBezTo>
                  <a:cubicBezTo>
                    <a:pt x="2410965" y="5686788"/>
                    <a:pt x="2116259" y="5430098"/>
                    <a:pt x="1883752" y="5192476"/>
                  </a:cubicBezTo>
                  <a:cubicBezTo>
                    <a:pt x="1667535" y="4970989"/>
                    <a:pt x="1479456" y="4749502"/>
                    <a:pt x="1295820" y="4520681"/>
                  </a:cubicBezTo>
                  <a:cubicBezTo>
                    <a:pt x="1116626" y="4296260"/>
                    <a:pt x="949281" y="4067439"/>
                    <a:pt x="795263" y="3831285"/>
                  </a:cubicBezTo>
                  <a:cubicBezTo>
                    <a:pt x="644208" y="3598063"/>
                    <a:pt x="505000" y="3325238"/>
                    <a:pt x="380601" y="3109618"/>
                  </a:cubicBezTo>
                  <a:cubicBezTo>
                    <a:pt x="278416" y="2932135"/>
                    <a:pt x="161422" y="2748785"/>
                    <a:pt x="100704" y="2628508"/>
                  </a:cubicBezTo>
                  <a:cubicBezTo>
                    <a:pt x="66643" y="2559568"/>
                    <a:pt x="45909" y="2518497"/>
                    <a:pt x="29619" y="2461292"/>
                  </a:cubicBezTo>
                  <a:cubicBezTo>
                    <a:pt x="11848" y="2402620"/>
                    <a:pt x="0" y="2280876"/>
                    <a:pt x="0" y="2280876"/>
                  </a:cubicBezTo>
                  <a:moveTo>
                    <a:pt x="3782312" y="4727500"/>
                  </a:moveTo>
                  <a:cubicBezTo>
                    <a:pt x="3828221" y="4765637"/>
                    <a:pt x="3828221" y="4755369"/>
                    <a:pt x="3823778" y="4749502"/>
                  </a:cubicBezTo>
                  <a:cubicBezTo>
                    <a:pt x="3817854" y="4740701"/>
                    <a:pt x="3782312" y="4727500"/>
                    <a:pt x="3782312" y="4727500"/>
                  </a:cubicBezTo>
                  <a:moveTo>
                    <a:pt x="15194409" y="6046154"/>
                  </a:moveTo>
                  <a:cubicBezTo>
                    <a:pt x="15195889" y="6046154"/>
                    <a:pt x="15194409" y="6046154"/>
                    <a:pt x="15194409" y="6046154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>
            <a:extLst>
              <a:ext uri="{FF2B5EF4-FFF2-40B4-BE49-F238E27FC236}">
                <a16:creationId xmlns:a16="http://schemas.microsoft.com/office/drawing/2014/main" id="{AB2A2888-59CE-8A39-8A96-4C1D3E2A94FA}"/>
              </a:ext>
            </a:extLst>
          </p:cNvPr>
          <p:cNvSpPr/>
          <p:nvPr/>
        </p:nvSpPr>
        <p:spPr>
          <a:xfrm>
            <a:off x="-209600" y="2254848"/>
            <a:ext cx="3029351" cy="3552544"/>
          </a:xfrm>
          <a:custGeom>
            <a:avLst/>
            <a:gdLst/>
            <a:ahLst/>
            <a:cxnLst/>
            <a:rect l="l" t="t" r="r" b="b"/>
            <a:pathLst>
              <a:path w="3029351" h="3552544">
                <a:moveTo>
                  <a:pt x="0" y="0"/>
                </a:moveTo>
                <a:lnTo>
                  <a:pt x="3029351" y="0"/>
                </a:lnTo>
                <a:lnTo>
                  <a:pt x="3029351" y="3552544"/>
                </a:lnTo>
                <a:lnTo>
                  <a:pt x="0" y="35525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99E4DC3-6A95-1CAF-25A9-10E2D60F48B9}"/>
              </a:ext>
            </a:extLst>
          </p:cNvPr>
          <p:cNvSpPr/>
          <p:nvPr/>
        </p:nvSpPr>
        <p:spPr>
          <a:xfrm>
            <a:off x="15048656" y="6799684"/>
            <a:ext cx="3374249" cy="3999649"/>
          </a:xfrm>
          <a:custGeom>
            <a:avLst/>
            <a:gdLst/>
            <a:ahLst/>
            <a:cxnLst/>
            <a:rect l="l" t="t" r="r" b="b"/>
            <a:pathLst>
              <a:path w="3374249" h="3999649">
                <a:moveTo>
                  <a:pt x="0" y="0"/>
                </a:moveTo>
                <a:lnTo>
                  <a:pt x="3374249" y="0"/>
                </a:lnTo>
                <a:lnTo>
                  <a:pt x="3374249" y="3999649"/>
                </a:lnTo>
                <a:lnTo>
                  <a:pt x="0" y="3999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7734772-F056-BA93-8400-CD01EACDCC3B}"/>
              </a:ext>
            </a:extLst>
          </p:cNvPr>
          <p:cNvSpPr/>
          <p:nvPr/>
        </p:nvSpPr>
        <p:spPr>
          <a:xfrm>
            <a:off x="15845550" y="881968"/>
            <a:ext cx="4056185" cy="3222823"/>
          </a:xfrm>
          <a:custGeom>
            <a:avLst/>
            <a:gdLst/>
            <a:ahLst/>
            <a:cxnLst/>
            <a:rect l="l" t="t" r="r" b="b"/>
            <a:pathLst>
              <a:path w="4056185" h="3222823">
                <a:moveTo>
                  <a:pt x="0" y="0"/>
                </a:moveTo>
                <a:lnTo>
                  <a:pt x="4056185" y="0"/>
                </a:lnTo>
                <a:lnTo>
                  <a:pt x="4056185" y="3222824"/>
                </a:lnTo>
                <a:lnTo>
                  <a:pt x="0" y="32228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C2ED25BF-33AA-34FD-98A4-7007C2457299}"/>
              </a:ext>
            </a:extLst>
          </p:cNvPr>
          <p:cNvGrpSpPr/>
          <p:nvPr/>
        </p:nvGrpSpPr>
        <p:grpSpPr>
          <a:xfrm>
            <a:off x="5663565" y="5239703"/>
            <a:ext cx="7178040" cy="1136332"/>
            <a:chOff x="0" y="0"/>
            <a:chExt cx="9570720" cy="1515110"/>
          </a:xfrm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0FC2F815-AF60-1E16-D867-4309F927F571}"/>
                </a:ext>
              </a:extLst>
            </p:cNvPr>
            <p:cNvSpPr/>
            <p:nvPr/>
          </p:nvSpPr>
          <p:spPr>
            <a:xfrm>
              <a:off x="44450" y="1270"/>
              <a:ext cx="9479280" cy="1511300"/>
            </a:xfrm>
            <a:custGeom>
              <a:avLst/>
              <a:gdLst/>
              <a:ahLst/>
              <a:cxnLst/>
              <a:rect l="l" t="t" r="r" b="b"/>
              <a:pathLst>
                <a:path w="9479280" h="1511300">
                  <a:moveTo>
                    <a:pt x="641350" y="115570"/>
                  </a:moveTo>
                  <a:cubicBezTo>
                    <a:pt x="2004060" y="148590"/>
                    <a:pt x="2091690" y="147320"/>
                    <a:pt x="2438400" y="143510"/>
                  </a:cubicBezTo>
                  <a:cubicBezTo>
                    <a:pt x="3486150" y="134620"/>
                    <a:pt x="8100060" y="0"/>
                    <a:pt x="8769350" y="49530"/>
                  </a:cubicBezTo>
                  <a:cubicBezTo>
                    <a:pt x="8897620" y="59690"/>
                    <a:pt x="8924290" y="62230"/>
                    <a:pt x="8995410" y="86360"/>
                  </a:cubicBezTo>
                  <a:cubicBezTo>
                    <a:pt x="9066530" y="110490"/>
                    <a:pt x="9137650" y="148590"/>
                    <a:pt x="9197340" y="194310"/>
                  </a:cubicBezTo>
                  <a:cubicBezTo>
                    <a:pt x="9257030" y="238760"/>
                    <a:pt x="9312910" y="297180"/>
                    <a:pt x="9354820" y="359410"/>
                  </a:cubicBezTo>
                  <a:cubicBezTo>
                    <a:pt x="9396730" y="421640"/>
                    <a:pt x="9429750" y="495300"/>
                    <a:pt x="9450070" y="567690"/>
                  </a:cubicBezTo>
                  <a:cubicBezTo>
                    <a:pt x="9470390" y="640080"/>
                    <a:pt x="9479280" y="718820"/>
                    <a:pt x="9475470" y="793750"/>
                  </a:cubicBezTo>
                  <a:cubicBezTo>
                    <a:pt x="9471660" y="869950"/>
                    <a:pt x="9453880" y="947420"/>
                    <a:pt x="9425940" y="1017270"/>
                  </a:cubicBezTo>
                  <a:cubicBezTo>
                    <a:pt x="9398000" y="1087120"/>
                    <a:pt x="9357360" y="1155700"/>
                    <a:pt x="9307830" y="1212850"/>
                  </a:cubicBezTo>
                  <a:cubicBezTo>
                    <a:pt x="9259570" y="1270000"/>
                    <a:pt x="9198610" y="1322070"/>
                    <a:pt x="9133840" y="1361440"/>
                  </a:cubicBezTo>
                  <a:cubicBezTo>
                    <a:pt x="9069070" y="1399540"/>
                    <a:pt x="8995410" y="1430020"/>
                    <a:pt x="8921750" y="1445260"/>
                  </a:cubicBezTo>
                  <a:cubicBezTo>
                    <a:pt x="8848090" y="1461770"/>
                    <a:pt x="8768080" y="1465580"/>
                    <a:pt x="8693150" y="1457960"/>
                  </a:cubicBezTo>
                  <a:cubicBezTo>
                    <a:pt x="8618220" y="1450340"/>
                    <a:pt x="8542020" y="1428750"/>
                    <a:pt x="8473440" y="1397000"/>
                  </a:cubicBezTo>
                  <a:cubicBezTo>
                    <a:pt x="8404860" y="1365250"/>
                    <a:pt x="8338820" y="1320800"/>
                    <a:pt x="8284210" y="1268730"/>
                  </a:cubicBezTo>
                  <a:cubicBezTo>
                    <a:pt x="8229600" y="1216660"/>
                    <a:pt x="8181340" y="1153160"/>
                    <a:pt x="8145780" y="1087120"/>
                  </a:cubicBezTo>
                  <a:cubicBezTo>
                    <a:pt x="8110220" y="1019810"/>
                    <a:pt x="8084820" y="944880"/>
                    <a:pt x="8073390" y="869950"/>
                  </a:cubicBezTo>
                  <a:cubicBezTo>
                    <a:pt x="8060690" y="796290"/>
                    <a:pt x="8060690" y="716280"/>
                    <a:pt x="8073390" y="641350"/>
                  </a:cubicBezTo>
                  <a:cubicBezTo>
                    <a:pt x="8084820" y="567690"/>
                    <a:pt x="8111490" y="491490"/>
                    <a:pt x="8145780" y="425450"/>
                  </a:cubicBezTo>
                  <a:cubicBezTo>
                    <a:pt x="8181340" y="358140"/>
                    <a:pt x="8229600" y="294640"/>
                    <a:pt x="8284210" y="243840"/>
                  </a:cubicBezTo>
                  <a:cubicBezTo>
                    <a:pt x="8338820" y="191770"/>
                    <a:pt x="8404860" y="146050"/>
                    <a:pt x="8473440" y="115570"/>
                  </a:cubicBezTo>
                  <a:cubicBezTo>
                    <a:pt x="8542020" y="83820"/>
                    <a:pt x="8619490" y="62230"/>
                    <a:pt x="8693150" y="54610"/>
                  </a:cubicBezTo>
                  <a:cubicBezTo>
                    <a:pt x="8768080" y="45720"/>
                    <a:pt x="8848090" y="50800"/>
                    <a:pt x="8921750" y="66040"/>
                  </a:cubicBezTo>
                  <a:cubicBezTo>
                    <a:pt x="8995410" y="82550"/>
                    <a:pt x="9070340" y="111760"/>
                    <a:pt x="9133840" y="151130"/>
                  </a:cubicBezTo>
                  <a:cubicBezTo>
                    <a:pt x="9198610" y="189230"/>
                    <a:pt x="9259570" y="241300"/>
                    <a:pt x="9307830" y="298450"/>
                  </a:cubicBezTo>
                  <a:cubicBezTo>
                    <a:pt x="9357360" y="356870"/>
                    <a:pt x="9398000" y="425450"/>
                    <a:pt x="9425940" y="495300"/>
                  </a:cubicBezTo>
                  <a:cubicBezTo>
                    <a:pt x="9453880" y="565150"/>
                    <a:pt x="9471660" y="642620"/>
                    <a:pt x="9475470" y="717550"/>
                  </a:cubicBezTo>
                  <a:cubicBezTo>
                    <a:pt x="9479280" y="792480"/>
                    <a:pt x="9470390" y="872490"/>
                    <a:pt x="9450070" y="944880"/>
                  </a:cubicBezTo>
                  <a:cubicBezTo>
                    <a:pt x="9429750" y="1017270"/>
                    <a:pt x="9396730" y="1089660"/>
                    <a:pt x="9354820" y="1151890"/>
                  </a:cubicBezTo>
                  <a:cubicBezTo>
                    <a:pt x="9311640" y="1214120"/>
                    <a:pt x="9257030" y="1272540"/>
                    <a:pt x="9197340" y="1318260"/>
                  </a:cubicBezTo>
                  <a:cubicBezTo>
                    <a:pt x="9137650" y="1363980"/>
                    <a:pt x="9066530" y="1400810"/>
                    <a:pt x="8995410" y="1424940"/>
                  </a:cubicBezTo>
                  <a:cubicBezTo>
                    <a:pt x="8924290" y="1449070"/>
                    <a:pt x="8897620" y="1452880"/>
                    <a:pt x="8769350" y="1461770"/>
                  </a:cubicBezTo>
                  <a:cubicBezTo>
                    <a:pt x="8101330" y="1511300"/>
                    <a:pt x="3486150" y="1376680"/>
                    <a:pt x="2438400" y="1367790"/>
                  </a:cubicBezTo>
                  <a:cubicBezTo>
                    <a:pt x="2091690" y="1365250"/>
                    <a:pt x="2004060" y="1363980"/>
                    <a:pt x="1747520" y="1366520"/>
                  </a:cubicBezTo>
                  <a:cubicBezTo>
                    <a:pt x="1422400" y="1370330"/>
                    <a:pt x="842010" y="1405890"/>
                    <a:pt x="641350" y="1395730"/>
                  </a:cubicBezTo>
                  <a:cubicBezTo>
                    <a:pt x="567690" y="1391920"/>
                    <a:pt x="538480" y="1389380"/>
                    <a:pt x="488950" y="1377950"/>
                  </a:cubicBezTo>
                  <a:cubicBezTo>
                    <a:pt x="439420" y="1365250"/>
                    <a:pt x="389890" y="1346200"/>
                    <a:pt x="344170" y="1322070"/>
                  </a:cubicBezTo>
                  <a:cubicBezTo>
                    <a:pt x="299720" y="1299210"/>
                    <a:pt x="255270" y="1268730"/>
                    <a:pt x="217170" y="1234440"/>
                  </a:cubicBezTo>
                  <a:cubicBezTo>
                    <a:pt x="179070" y="1201420"/>
                    <a:pt x="144780" y="1162050"/>
                    <a:pt x="115570" y="1120140"/>
                  </a:cubicBezTo>
                  <a:cubicBezTo>
                    <a:pt x="86360" y="1076960"/>
                    <a:pt x="62230" y="1031240"/>
                    <a:pt x="43180" y="982980"/>
                  </a:cubicBezTo>
                  <a:cubicBezTo>
                    <a:pt x="25400" y="934720"/>
                    <a:pt x="12700" y="883920"/>
                    <a:pt x="6350" y="833120"/>
                  </a:cubicBezTo>
                  <a:cubicBezTo>
                    <a:pt x="0" y="782320"/>
                    <a:pt x="0" y="728980"/>
                    <a:pt x="6350" y="679450"/>
                  </a:cubicBezTo>
                  <a:cubicBezTo>
                    <a:pt x="12700" y="628650"/>
                    <a:pt x="25400" y="576580"/>
                    <a:pt x="43180" y="529590"/>
                  </a:cubicBezTo>
                  <a:cubicBezTo>
                    <a:pt x="62230" y="481330"/>
                    <a:pt x="86360" y="434340"/>
                    <a:pt x="115570" y="392430"/>
                  </a:cubicBezTo>
                  <a:cubicBezTo>
                    <a:pt x="144780" y="350520"/>
                    <a:pt x="179070" y="311150"/>
                    <a:pt x="217170" y="276860"/>
                  </a:cubicBezTo>
                  <a:cubicBezTo>
                    <a:pt x="255270" y="242570"/>
                    <a:pt x="299720" y="213360"/>
                    <a:pt x="344170" y="189230"/>
                  </a:cubicBezTo>
                  <a:cubicBezTo>
                    <a:pt x="389890" y="165100"/>
                    <a:pt x="439420" y="147320"/>
                    <a:pt x="488950" y="134620"/>
                  </a:cubicBezTo>
                  <a:cubicBezTo>
                    <a:pt x="538480" y="121920"/>
                    <a:pt x="642620" y="115570"/>
                    <a:pt x="642620" y="115570"/>
                  </a:cubicBezTo>
                </a:path>
              </a:pathLst>
            </a:custGeom>
            <a:solidFill>
              <a:srgbClr val="FAFC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TextBox 17">
            <a:extLst>
              <a:ext uri="{FF2B5EF4-FFF2-40B4-BE49-F238E27FC236}">
                <a16:creationId xmlns:a16="http://schemas.microsoft.com/office/drawing/2014/main" id="{6D352EB1-2E33-46DD-0601-F7C583F1B7C4}"/>
              </a:ext>
            </a:extLst>
          </p:cNvPr>
          <p:cNvSpPr txBox="1"/>
          <p:nvPr/>
        </p:nvSpPr>
        <p:spPr>
          <a:xfrm>
            <a:off x="1007096" y="881968"/>
            <a:ext cx="16745085" cy="1229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 </a:t>
            </a:r>
            <a:r>
              <a:rPr lang="ru-RU" sz="6000" dirty="0">
                <a:latin typeface="Lora Bold" charset="-52"/>
              </a:rPr>
              <a:t>Особенности урока иностранного языка на разных ступенях обучения</a:t>
            </a:r>
            <a:endParaRPr lang="en-US" sz="5599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20" name="Подзаголовок 19">
            <a:extLst>
              <a:ext uri="{FF2B5EF4-FFF2-40B4-BE49-F238E27FC236}">
                <a16:creationId xmlns:a16="http://schemas.microsoft.com/office/drawing/2014/main" id="{0355655A-B917-3B05-79AE-2EABCC3DC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90785" y="2552072"/>
            <a:ext cx="14298978" cy="662387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 </a:t>
            </a:r>
            <a:r>
              <a:rPr lang="ru-RU" sz="4000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</a:t>
            </a:r>
          </a:p>
          <a:p>
            <a:r>
              <a:rPr lang="ru-RU" sz="40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Старшая ступень</a:t>
            </a:r>
            <a:r>
              <a:rPr lang="ru-RU" sz="4000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. Основной задачей становится обучение  чтению аутентичных текстов разной типологии, совершенствуются умения аудирования, расширяется активный и рецептивный словарь, обеспечивается регулярное повторение ранее изученного материала, обобщается и систематизируется грамматический материал, содержание речи учащихся становится более аргументированным, проблемным, учитываются их профессиональные интересы, большое место занимает самостоятельная работа.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01877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941BA9-A6CC-41A3-3266-F85C226CD5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3A9FBC5-E5CA-B2FA-6706-25AF4851D2EA}"/>
              </a:ext>
            </a:extLst>
          </p:cNvPr>
          <p:cNvGrpSpPr/>
          <p:nvPr/>
        </p:nvGrpSpPr>
        <p:grpSpPr>
          <a:xfrm rot="-10800000">
            <a:off x="-1844779" y="9206389"/>
            <a:ext cx="19938682" cy="2161222"/>
            <a:chOff x="0" y="0"/>
            <a:chExt cx="26584910" cy="288163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2F82CA8-E30A-07CA-64A2-1D18FE559D54}"/>
                </a:ext>
              </a:extLst>
            </p:cNvPr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3C98ED7D-0965-E756-2BED-2E808EDF8B01}"/>
              </a:ext>
            </a:extLst>
          </p:cNvPr>
          <p:cNvGrpSpPr/>
          <p:nvPr/>
        </p:nvGrpSpPr>
        <p:grpSpPr>
          <a:xfrm rot="-10800000">
            <a:off x="-1300129" y="9587096"/>
            <a:ext cx="21620849" cy="2161222"/>
            <a:chOff x="0" y="0"/>
            <a:chExt cx="28827799" cy="288163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B5F9034-24AB-DE02-9468-0C72C2B30F8D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B18230FB-1863-9173-B27A-B414ED70DD9D}"/>
              </a:ext>
            </a:extLst>
          </p:cNvPr>
          <p:cNvGrpSpPr/>
          <p:nvPr/>
        </p:nvGrpSpPr>
        <p:grpSpPr>
          <a:xfrm>
            <a:off x="698612" y="175503"/>
            <a:ext cx="17558699" cy="2013331"/>
            <a:chOff x="0" y="0"/>
            <a:chExt cx="14659575" cy="16809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CA72F1D1-A336-8E16-4901-0B8F8937FEB3}"/>
                </a:ext>
              </a:extLst>
            </p:cNvPr>
            <p:cNvSpPr/>
            <p:nvPr/>
          </p:nvSpPr>
          <p:spPr>
            <a:xfrm>
              <a:off x="57637" y="2795"/>
              <a:ext cx="14541007" cy="1673922"/>
            </a:xfrm>
            <a:custGeom>
              <a:avLst/>
              <a:gdLst/>
              <a:ahLst/>
              <a:cxnLst/>
              <a:rect l="l" t="t" r="r" b="b"/>
              <a:pathLst>
                <a:path w="14541007" h="1673922">
                  <a:moveTo>
                    <a:pt x="829974" y="134137"/>
                  </a:moveTo>
                  <a:cubicBezTo>
                    <a:pt x="2651305" y="173260"/>
                    <a:pt x="2837390" y="171863"/>
                    <a:pt x="3237556" y="167671"/>
                  </a:cubicBezTo>
                  <a:cubicBezTo>
                    <a:pt x="3960489" y="162082"/>
                    <a:pt x="5044066" y="138329"/>
                    <a:pt x="6275853" y="124356"/>
                  </a:cubicBezTo>
                  <a:cubicBezTo>
                    <a:pt x="8191049" y="100603"/>
                    <a:pt x="12797074" y="0"/>
                    <a:pt x="13612226" y="53096"/>
                  </a:cubicBezTo>
                  <a:cubicBezTo>
                    <a:pt x="13776905" y="62876"/>
                    <a:pt x="13814781" y="67068"/>
                    <a:pt x="13906999" y="93616"/>
                  </a:cubicBezTo>
                  <a:cubicBezTo>
                    <a:pt x="14000866" y="120164"/>
                    <a:pt x="14093085" y="162082"/>
                    <a:pt x="14172130" y="212384"/>
                  </a:cubicBezTo>
                  <a:cubicBezTo>
                    <a:pt x="14251175" y="262685"/>
                    <a:pt x="14321986" y="328357"/>
                    <a:pt x="14377976" y="396823"/>
                  </a:cubicBezTo>
                  <a:cubicBezTo>
                    <a:pt x="14432320" y="466686"/>
                    <a:pt x="14476783" y="546330"/>
                    <a:pt x="14503132" y="627371"/>
                  </a:cubicBezTo>
                  <a:cubicBezTo>
                    <a:pt x="14529480" y="708413"/>
                    <a:pt x="14541007" y="796440"/>
                    <a:pt x="14536068" y="880276"/>
                  </a:cubicBezTo>
                  <a:cubicBezTo>
                    <a:pt x="14531127" y="962715"/>
                    <a:pt x="14508072" y="1049345"/>
                    <a:pt x="14471842" y="1127592"/>
                  </a:cubicBezTo>
                  <a:cubicBezTo>
                    <a:pt x="14435613" y="1204441"/>
                    <a:pt x="14381271" y="1281291"/>
                    <a:pt x="14317047" y="1345565"/>
                  </a:cubicBezTo>
                  <a:cubicBezTo>
                    <a:pt x="14252821" y="1408442"/>
                    <a:pt x="14173777" y="1465730"/>
                    <a:pt x="14089791" y="1509045"/>
                  </a:cubicBezTo>
                  <a:cubicBezTo>
                    <a:pt x="14004160" y="1552360"/>
                    <a:pt x="13906999" y="1584497"/>
                    <a:pt x="13811487" y="1602662"/>
                  </a:cubicBezTo>
                  <a:cubicBezTo>
                    <a:pt x="13715975" y="1620826"/>
                    <a:pt x="13610580" y="1626415"/>
                    <a:pt x="13513420" y="1616634"/>
                  </a:cubicBezTo>
                  <a:cubicBezTo>
                    <a:pt x="13414614" y="1608251"/>
                    <a:pt x="13314161" y="1584497"/>
                    <a:pt x="13225236" y="1549566"/>
                  </a:cubicBezTo>
                  <a:cubicBezTo>
                    <a:pt x="13134663" y="1513237"/>
                    <a:pt x="13049031" y="1464333"/>
                    <a:pt x="12976572" y="1407045"/>
                  </a:cubicBezTo>
                  <a:cubicBezTo>
                    <a:pt x="12905762" y="1348360"/>
                    <a:pt x="12841537" y="1278496"/>
                    <a:pt x="12795428" y="1204441"/>
                  </a:cubicBezTo>
                  <a:cubicBezTo>
                    <a:pt x="12749318" y="1130386"/>
                    <a:pt x="12716383" y="1046550"/>
                    <a:pt x="12699915" y="964112"/>
                  </a:cubicBezTo>
                  <a:cubicBezTo>
                    <a:pt x="12685094" y="881673"/>
                    <a:pt x="12685094" y="792248"/>
                    <a:pt x="12699915" y="709810"/>
                  </a:cubicBezTo>
                  <a:cubicBezTo>
                    <a:pt x="12716383" y="627371"/>
                    <a:pt x="12749318" y="543535"/>
                    <a:pt x="12795428" y="469480"/>
                  </a:cubicBezTo>
                  <a:cubicBezTo>
                    <a:pt x="12841537" y="395425"/>
                    <a:pt x="12905762" y="325562"/>
                    <a:pt x="12976572" y="268274"/>
                  </a:cubicBezTo>
                  <a:cubicBezTo>
                    <a:pt x="13049031" y="209589"/>
                    <a:pt x="13134663" y="160685"/>
                    <a:pt x="13225236" y="125753"/>
                  </a:cubicBezTo>
                  <a:cubicBezTo>
                    <a:pt x="13314161" y="90822"/>
                    <a:pt x="13414614" y="67068"/>
                    <a:pt x="13513420" y="57287"/>
                  </a:cubicBezTo>
                  <a:cubicBezTo>
                    <a:pt x="13610580" y="48904"/>
                    <a:pt x="13715975" y="53096"/>
                    <a:pt x="13811487" y="71260"/>
                  </a:cubicBezTo>
                  <a:cubicBezTo>
                    <a:pt x="13906999" y="89424"/>
                    <a:pt x="14005805" y="121562"/>
                    <a:pt x="14089791" y="164877"/>
                  </a:cubicBezTo>
                  <a:cubicBezTo>
                    <a:pt x="14173777" y="208192"/>
                    <a:pt x="14252821" y="265480"/>
                    <a:pt x="14317047" y="329754"/>
                  </a:cubicBezTo>
                  <a:cubicBezTo>
                    <a:pt x="14381271" y="392631"/>
                    <a:pt x="14435613" y="469480"/>
                    <a:pt x="14471842" y="547727"/>
                  </a:cubicBezTo>
                  <a:cubicBezTo>
                    <a:pt x="14508072" y="624577"/>
                    <a:pt x="14531127" y="711207"/>
                    <a:pt x="14536068" y="795043"/>
                  </a:cubicBezTo>
                  <a:cubicBezTo>
                    <a:pt x="14541007" y="878879"/>
                    <a:pt x="14529480" y="966906"/>
                    <a:pt x="14503132" y="1046550"/>
                  </a:cubicBezTo>
                  <a:cubicBezTo>
                    <a:pt x="14476783" y="1127592"/>
                    <a:pt x="14432320" y="1208633"/>
                    <a:pt x="14377976" y="1277099"/>
                  </a:cubicBezTo>
                  <a:cubicBezTo>
                    <a:pt x="14321986" y="1346962"/>
                    <a:pt x="14249528" y="1411237"/>
                    <a:pt x="14172130" y="1461538"/>
                  </a:cubicBezTo>
                  <a:cubicBezTo>
                    <a:pt x="14093085" y="1511839"/>
                    <a:pt x="14000866" y="1553757"/>
                    <a:pt x="13906999" y="1580305"/>
                  </a:cubicBezTo>
                  <a:cubicBezTo>
                    <a:pt x="13814781" y="1606853"/>
                    <a:pt x="13776905" y="1611045"/>
                    <a:pt x="13612226" y="1620826"/>
                  </a:cubicBezTo>
                  <a:cubicBezTo>
                    <a:pt x="12797074" y="1673922"/>
                    <a:pt x="8191049" y="1573319"/>
                    <a:pt x="6275853" y="1550963"/>
                  </a:cubicBezTo>
                  <a:cubicBezTo>
                    <a:pt x="5044066" y="1535593"/>
                    <a:pt x="3960489" y="1511839"/>
                    <a:pt x="3237556" y="1506250"/>
                  </a:cubicBezTo>
                  <a:cubicBezTo>
                    <a:pt x="2837390" y="1503456"/>
                    <a:pt x="2651305" y="1500661"/>
                    <a:pt x="2303836" y="1504853"/>
                  </a:cubicBezTo>
                  <a:cubicBezTo>
                    <a:pt x="1869088" y="1510442"/>
                    <a:pt x="1093457" y="1550963"/>
                    <a:pt x="829974" y="1539785"/>
                  </a:cubicBezTo>
                  <a:cubicBezTo>
                    <a:pt x="732814" y="1535593"/>
                    <a:pt x="696585" y="1532798"/>
                    <a:pt x="632361" y="1520223"/>
                  </a:cubicBezTo>
                  <a:cubicBezTo>
                    <a:pt x="568137" y="1506250"/>
                    <a:pt x="503913" y="1485291"/>
                    <a:pt x="444629" y="1460141"/>
                  </a:cubicBezTo>
                  <a:cubicBezTo>
                    <a:pt x="386992" y="1433593"/>
                    <a:pt x="331001" y="1400058"/>
                    <a:pt x="281598" y="1363729"/>
                  </a:cubicBezTo>
                  <a:cubicBezTo>
                    <a:pt x="232195" y="1326003"/>
                    <a:pt x="186085" y="1282688"/>
                    <a:pt x="148210" y="1236578"/>
                  </a:cubicBezTo>
                  <a:cubicBezTo>
                    <a:pt x="110334" y="1190469"/>
                    <a:pt x="79045" y="1138770"/>
                    <a:pt x="55990" y="1085674"/>
                  </a:cubicBezTo>
                  <a:cubicBezTo>
                    <a:pt x="32935" y="1033975"/>
                    <a:pt x="16468" y="978084"/>
                    <a:pt x="8234" y="922194"/>
                  </a:cubicBezTo>
                  <a:cubicBezTo>
                    <a:pt x="0" y="866303"/>
                    <a:pt x="0" y="807618"/>
                    <a:pt x="8234" y="751728"/>
                  </a:cubicBezTo>
                  <a:cubicBezTo>
                    <a:pt x="16468" y="697234"/>
                    <a:pt x="32935" y="639947"/>
                    <a:pt x="55990" y="588248"/>
                  </a:cubicBezTo>
                  <a:cubicBezTo>
                    <a:pt x="79045" y="535152"/>
                    <a:pt x="110334" y="483453"/>
                    <a:pt x="148210" y="437343"/>
                  </a:cubicBezTo>
                  <a:cubicBezTo>
                    <a:pt x="186085" y="391234"/>
                    <a:pt x="232195" y="347918"/>
                    <a:pt x="281598" y="311589"/>
                  </a:cubicBezTo>
                  <a:cubicBezTo>
                    <a:pt x="331001" y="273863"/>
                    <a:pt x="386992" y="240329"/>
                    <a:pt x="444629" y="215178"/>
                  </a:cubicBezTo>
                  <a:cubicBezTo>
                    <a:pt x="503913" y="188630"/>
                    <a:pt x="568137" y="167671"/>
                    <a:pt x="632361" y="155096"/>
                  </a:cubicBezTo>
                  <a:cubicBezTo>
                    <a:pt x="696585" y="141123"/>
                    <a:pt x="829974" y="134137"/>
                    <a:pt x="829974" y="134137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7" name="Рисунок 6" descr="Изображение выглядит как одежда, человек, Человеческое лицо, корзи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B403A3B-311D-2C93-08A3-F19F6EAB1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854" y="2183813"/>
            <a:ext cx="5446767" cy="6474748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снимок экрана, Шрифт, документ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1563ED28-E4BB-6BF1-C852-319A73FD0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7898" y="2386439"/>
            <a:ext cx="10682965" cy="6069495"/>
          </a:xfrm>
          <a:prstGeom prst="rect">
            <a:avLst/>
          </a:prstGeom>
        </p:spPr>
      </p:pic>
      <p:sp>
        <p:nvSpPr>
          <p:cNvPr id="11" name="Заголовок 10">
            <a:extLst>
              <a:ext uri="{FF2B5EF4-FFF2-40B4-BE49-F238E27FC236}">
                <a16:creationId xmlns:a16="http://schemas.microsoft.com/office/drawing/2014/main" id="{3C1A301F-34CF-E0D9-EDBE-28B96E0098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7736" y="620950"/>
            <a:ext cx="7772400" cy="1470025"/>
          </a:xfrm>
        </p:spPr>
        <p:txBody>
          <a:bodyPr/>
          <a:lstStyle/>
          <a:p>
            <a:r>
              <a:rPr lang="en-US" dirty="0"/>
              <a:t>Going shopping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00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3BBA73-0FCA-9F47-8809-5B475D595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339041C-5494-4EE9-1441-E7E80580FCB8}"/>
              </a:ext>
            </a:extLst>
          </p:cNvPr>
          <p:cNvGrpSpPr/>
          <p:nvPr/>
        </p:nvGrpSpPr>
        <p:grpSpPr>
          <a:xfrm rot="462607">
            <a:off x="2168745" y="-1057950"/>
            <a:ext cx="19352251" cy="9575256"/>
            <a:chOff x="0" y="0"/>
            <a:chExt cx="18199100" cy="900469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2A710A8-8BC7-C1EC-884E-E46A20F2DB5C}"/>
                </a:ext>
              </a:extLst>
            </p:cNvPr>
            <p:cNvSpPr/>
            <p:nvPr/>
          </p:nvSpPr>
          <p:spPr>
            <a:xfrm>
              <a:off x="50800" y="57205"/>
              <a:ext cx="18124170" cy="8890281"/>
            </a:xfrm>
            <a:custGeom>
              <a:avLst/>
              <a:gdLst/>
              <a:ahLst/>
              <a:cxnLst/>
              <a:rect l="l" t="t" r="r" b="b"/>
              <a:pathLst>
                <a:path w="18124170" h="8890281">
                  <a:moveTo>
                    <a:pt x="0" y="2280876"/>
                  </a:moveTo>
                  <a:cubicBezTo>
                    <a:pt x="22860" y="2040320"/>
                    <a:pt x="39370" y="1981648"/>
                    <a:pt x="62230" y="1927377"/>
                  </a:cubicBezTo>
                  <a:cubicBezTo>
                    <a:pt x="83820" y="1871638"/>
                    <a:pt x="113030" y="1818833"/>
                    <a:pt x="146050" y="1773363"/>
                  </a:cubicBezTo>
                  <a:cubicBezTo>
                    <a:pt x="179070" y="1726425"/>
                    <a:pt x="246380" y="1657485"/>
                    <a:pt x="259080" y="1647218"/>
                  </a:cubicBezTo>
                  <a:cubicBezTo>
                    <a:pt x="261620" y="1644284"/>
                    <a:pt x="261620" y="1645751"/>
                    <a:pt x="264160" y="1642817"/>
                  </a:cubicBezTo>
                  <a:cubicBezTo>
                    <a:pt x="280670" y="1620815"/>
                    <a:pt x="326390" y="1394928"/>
                    <a:pt x="405130" y="1254115"/>
                  </a:cubicBezTo>
                  <a:cubicBezTo>
                    <a:pt x="527050" y="1039962"/>
                    <a:pt x="770890" y="706998"/>
                    <a:pt x="996950" y="536849"/>
                  </a:cubicBezTo>
                  <a:cubicBezTo>
                    <a:pt x="1209040" y="375501"/>
                    <a:pt x="1455420" y="313896"/>
                    <a:pt x="1711960" y="237622"/>
                  </a:cubicBezTo>
                  <a:cubicBezTo>
                    <a:pt x="1993900" y="154014"/>
                    <a:pt x="2321560" y="110010"/>
                    <a:pt x="2625090" y="73340"/>
                  </a:cubicBezTo>
                  <a:cubicBezTo>
                    <a:pt x="2924810" y="38137"/>
                    <a:pt x="3219450" y="29336"/>
                    <a:pt x="3521710" y="22002"/>
                  </a:cubicBezTo>
                  <a:cubicBezTo>
                    <a:pt x="3827780" y="13201"/>
                    <a:pt x="4127500" y="23469"/>
                    <a:pt x="4448810" y="23469"/>
                  </a:cubicBezTo>
                  <a:cubicBezTo>
                    <a:pt x="4795520" y="22002"/>
                    <a:pt x="5163820" y="20535"/>
                    <a:pt x="5528310" y="19069"/>
                  </a:cubicBezTo>
                  <a:cubicBezTo>
                    <a:pt x="5904230" y="16135"/>
                    <a:pt x="6296660" y="13201"/>
                    <a:pt x="6672580" y="10268"/>
                  </a:cubicBezTo>
                  <a:cubicBezTo>
                    <a:pt x="7039610" y="7334"/>
                    <a:pt x="7418070" y="2934"/>
                    <a:pt x="7758430" y="1467"/>
                  </a:cubicBezTo>
                  <a:cubicBezTo>
                    <a:pt x="8061960" y="1467"/>
                    <a:pt x="8336280" y="0"/>
                    <a:pt x="8618220" y="4401"/>
                  </a:cubicBezTo>
                  <a:cubicBezTo>
                    <a:pt x="8888730" y="7334"/>
                    <a:pt x="9131300" y="16135"/>
                    <a:pt x="9415780" y="22002"/>
                  </a:cubicBezTo>
                  <a:cubicBezTo>
                    <a:pt x="9743440" y="27869"/>
                    <a:pt x="10142220" y="33737"/>
                    <a:pt x="10473690" y="39604"/>
                  </a:cubicBezTo>
                  <a:cubicBezTo>
                    <a:pt x="10767060" y="44004"/>
                    <a:pt x="11023600" y="46938"/>
                    <a:pt x="11303000" y="54272"/>
                  </a:cubicBezTo>
                  <a:cubicBezTo>
                    <a:pt x="11590020" y="61606"/>
                    <a:pt x="11870690" y="71873"/>
                    <a:pt x="12175490" y="80674"/>
                  </a:cubicBezTo>
                  <a:cubicBezTo>
                    <a:pt x="12513310" y="90942"/>
                    <a:pt x="12920980" y="98276"/>
                    <a:pt x="13243561" y="111477"/>
                  </a:cubicBezTo>
                  <a:cubicBezTo>
                    <a:pt x="13510261" y="121745"/>
                    <a:pt x="13723620" y="129079"/>
                    <a:pt x="13975080" y="149614"/>
                  </a:cubicBezTo>
                  <a:cubicBezTo>
                    <a:pt x="14245589" y="171616"/>
                    <a:pt x="14538961" y="218553"/>
                    <a:pt x="14810739" y="242022"/>
                  </a:cubicBezTo>
                  <a:cubicBezTo>
                    <a:pt x="15067280" y="264024"/>
                    <a:pt x="15307311" y="278692"/>
                    <a:pt x="15562580" y="288960"/>
                  </a:cubicBezTo>
                  <a:cubicBezTo>
                    <a:pt x="15828011" y="299228"/>
                    <a:pt x="16113761" y="302161"/>
                    <a:pt x="16374111" y="305095"/>
                  </a:cubicBezTo>
                  <a:cubicBezTo>
                    <a:pt x="16614139" y="306562"/>
                    <a:pt x="16833850" y="261091"/>
                    <a:pt x="17070070" y="300694"/>
                  </a:cubicBezTo>
                  <a:cubicBezTo>
                    <a:pt x="17325339" y="344698"/>
                    <a:pt x="17679670" y="394570"/>
                    <a:pt x="17849850" y="576453"/>
                  </a:cubicBezTo>
                  <a:cubicBezTo>
                    <a:pt x="18004789" y="740735"/>
                    <a:pt x="18070830" y="1037028"/>
                    <a:pt x="18097500" y="1289318"/>
                  </a:cubicBezTo>
                  <a:cubicBezTo>
                    <a:pt x="18124170" y="1551876"/>
                    <a:pt x="18059400" y="1848169"/>
                    <a:pt x="17995900" y="2125395"/>
                  </a:cubicBezTo>
                  <a:cubicBezTo>
                    <a:pt x="17929861" y="2417288"/>
                    <a:pt x="17815561" y="2725317"/>
                    <a:pt x="17696180" y="2995208"/>
                  </a:cubicBezTo>
                  <a:cubicBezTo>
                    <a:pt x="17583150" y="3251898"/>
                    <a:pt x="17445989" y="3468985"/>
                    <a:pt x="17303750" y="3713940"/>
                  </a:cubicBezTo>
                  <a:cubicBezTo>
                    <a:pt x="17148811" y="3980898"/>
                    <a:pt x="16959580" y="4272792"/>
                    <a:pt x="16797020" y="4536816"/>
                  </a:cubicBezTo>
                  <a:cubicBezTo>
                    <a:pt x="16645889" y="4781772"/>
                    <a:pt x="16513811" y="5014993"/>
                    <a:pt x="16360139" y="5243814"/>
                  </a:cubicBezTo>
                  <a:cubicBezTo>
                    <a:pt x="16207739" y="5474102"/>
                    <a:pt x="16043911" y="5705856"/>
                    <a:pt x="15881350" y="5915609"/>
                  </a:cubicBezTo>
                  <a:cubicBezTo>
                    <a:pt x="15727680" y="6113627"/>
                    <a:pt x="15585439" y="6291110"/>
                    <a:pt x="15412720" y="6471526"/>
                  </a:cubicBezTo>
                  <a:cubicBezTo>
                    <a:pt x="15224761" y="6668078"/>
                    <a:pt x="15016480" y="6870496"/>
                    <a:pt x="14789150" y="7045045"/>
                  </a:cubicBezTo>
                  <a:cubicBezTo>
                    <a:pt x="14546580" y="7229863"/>
                    <a:pt x="14255750" y="7392677"/>
                    <a:pt x="13992861" y="7543758"/>
                  </a:cubicBezTo>
                  <a:cubicBezTo>
                    <a:pt x="13742670" y="7687504"/>
                    <a:pt x="13496289" y="7820983"/>
                    <a:pt x="13247370" y="7933927"/>
                  </a:cubicBezTo>
                  <a:cubicBezTo>
                    <a:pt x="13007339" y="8043937"/>
                    <a:pt x="12777470" y="8127545"/>
                    <a:pt x="12527280" y="8218487"/>
                  </a:cubicBezTo>
                  <a:cubicBezTo>
                    <a:pt x="12259310" y="8313829"/>
                    <a:pt x="11973560" y="8406237"/>
                    <a:pt x="11689080" y="8491311"/>
                  </a:cubicBezTo>
                  <a:cubicBezTo>
                    <a:pt x="11395710" y="8579320"/>
                    <a:pt x="11084560" y="8673195"/>
                    <a:pt x="10793730" y="8736268"/>
                  </a:cubicBezTo>
                  <a:cubicBezTo>
                    <a:pt x="10519410" y="8794939"/>
                    <a:pt x="10270490" y="8836010"/>
                    <a:pt x="9992360" y="8860945"/>
                  </a:cubicBezTo>
                  <a:cubicBezTo>
                    <a:pt x="9691370" y="8888814"/>
                    <a:pt x="9356090" y="8890281"/>
                    <a:pt x="9048750" y="8888814"/>
                  </a:cubicBezTo>
                  <a:cubicBezTo>
                    <a:pt x="8755380" y="8885881"/>
                    <a:pt x="8464550" y="8880014"/>
                    <a:pt x="8188960" y="8850678"/>
                  </a:cubicBezTo>
                  <a:cubicBezTo>
                    <a:pt x="7931150" y="8824275"/>
                    <a:pt x="7694930" y="8770003"/>
                    <a:pt x="7443470" y="8724533"/>
                  </a:cubicBezTo>
                  <a:cubicBezTo>
                    <a:pt x="7186930" y="8679062"/>
                    <a:pt x="6925310" y="8632124"/>
                    <a:pt x="6668770" y="8574919"/>
                  </a:cubicBezTo>
                  <a:cubicBezTo>
                    <a:pt x="6412230" y="8519181"/>
                    <a:pt x="6159500" y="8466376"/>
                    <a:pt x="5906770" y="8388635"/>
                  </a:cubicBezTo>
                  <a:cubicBezTo>
                    <a:pt x="5647690" y="8307961"/>
                    <a:pt x="5386070" y="8209686"/>
                    <a:pt x="5134610" y="8096741"/>
                  </a:cubicBezTo>
                  <a:cubicBezTo>
                    <a:pt x="4883150" y="7985265"/>
                    <a:pt x="4625340" y="7841519"/>
                    <a:pt x="4398010" y="7712440"/>
                  </a:cubicBezTo>
                  <a:cubicBezTo>
                    <a:pt x="4196080" y="7598029"/>
                    <a:pt x="4011930" y="7502687"/>
                    <a:pt x="3835400" y="7366274"/>
                  </a:cubicBezTo>
                  <a:cubicBezTo>
                    <a:pt x="3660140" y="7229863"/>
                    <a:pt x="3515360" y="7055314"/>
                    <a:pt x="3341370" y="6895432"/>
                  </a:cubicBezTo>
                  <a:cubicBezTo>
                    <a:pt x="3155950" y="6723816"/>
                    <a:pt x="2938780" y="6547800"/>
                    <a:pt x="2754630" y="6374718"/>
                  </a:cubicBezTo>
                  <a:cubicBezTo>
                    <a:pt x="2584450" y="6214837"/>
                    <a:pt x="2443480" y="6072557"/>
                    <a:pt x="2270760" y="5896541"/>
                  </a:cubicBezTo>
                  <a:cubicBezTo>
                    <a:pt x="2067560" y="5686788"/>
                    <a:pt x="1814830" y="5430098"/>
                    <a:pt x="1615440" y="5192476"/>
                  </a:cubicBezTo>
                  <a:cubicBezTo>
                    <a:pt x="1430020" y="4970989"/>
                    <a:pt x="1268730" y="4749502"/>
                    <a:pt x="1111250" y="4520681"/>
                  </a:cubicBezTo>
                  <a:cubicBezTo>
                    <a:pt x="957580" y="4296260"/>
                    <a:pt x="814070" y="4067439"/>
                    <a:pt x="681990" y="3831285"/>
                  </a:cubicBezTo>
                  <a:cubicBezTo>
                    <a:pt x="552450" y="3598063"/>
                    <a:pt x="433070" y="3325238"/>
                    <a:pt x="326390" y="3109618"/>
                  </a:cubicBezTo>
                  <a:cubicBezTo>
                    <a:pt x="238760" y="2932135"/>
                    <a:pt x="138430" y="2748785"/>
                    <a:pt x="86360" y="2628508"/>
                  </a:cubicBezTo>
                  <a:cubicBezTo>
                    <a:pt x="57150" y="2559568"/>
                    <a:pt x="39370" y="2518497"/>
                    <a:pt x="25400" y="2461292"/>
                  </a:cubicBezTo>
                  <a:cubicBezTo>
                    <a:pt x="10160" y="2402620"/>
                    <a:pt x="0" y="2280876"/>
                    <a:pt x="0" y="2280876"/>
                  </a:cubicBezTo>
                  <a:moveTo>
                    <a:pt x="3243580" y="4727500"/>
                  </a:moveTo>
                  <a:cubicBezTo>
                    <a:pt x="3282950" y="4765637"/>
                    <a:pt x="3282950" y="4755369"/>
                    <a:pt x="3279140" y="4749502"/>
                  </a:cubicBezTo>
                  <a:cubicBezTo>
                    <a:pt x="3274060" y="4740701"/>
                    <a:pt x="3243580" y="4727500"/>
                    <a:pt x="3243580" y="4727500"/>
                  </a:cubicBezTo>
                  <a:moveTo>
                    <a:pt x="13030200" y="6046154"/>
                  </a:moveTo>
                  <a:cubicBezTo>
                    <a:pt x="13031470" y="6046154"/>
                    <a:pt x="13030200" y="6046154"/>
                    <a:pt x="13030200" y="6046154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>
            <a:extLst>
              <a:ext uri="{FF2B5EF4-FFF2-40B4-BE49-F238E27FC236}">
                <a16:creationId xmlns:a16="http://schemas.microsoft.com/office/drawing/2014/main" id="{E52FDEB3-DE8E-E618-8284-28020CB31AD7}"/>
              </a:ext>
            </a:extLst>
          </p:cNvPr>
          <p:cNvSpPr/>
          <p:nvPr/>
        </p:nvSpPr>
        <p:spPr>
          <a:xfrm>
            <a:off x="14511584" y="7643474"/>
            <a:ext cx="2513865" cy="2280761"/>
          </a:xfrm>
          <a:custGeom>
            <a:avLst/>
            <a:gdLst/>
            <a:ahLst/>
            <a:cxnLst/>
            <a:rect l="l" t="t" r="r" b="b"/>
            <a:pathLst>
              <a:path w="2513865" h="2280761">
                <a:moveTo>
                  <a:pt x="0" y="0"/>
                </a:moveTo>
                <a:lnTo>
                  <a:pt x="2513865" y="0"/>
                </a:lnTo>
                <a:lnTo>
                  <a:pt x="2513865" y="2280761"/>
                </a:lnTo>
                <a:lnTo>
                  <a:pt x="0" y="2280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90B1E61D-06BC-84D4-A7FF-FC0CE2509966}"/>
              </a:ext>
            </a:extLst>
          </p:cNvPr>
          <p:cNvGrpSpPr/>
          <p:nvPr/>
        </p:nvGrpSpPr>
        <p:grpSpPr>
          <a:xfrm>
            <a:off x="3311352" y="362765"/>
            <a:ext cx="12316591" cy="1773952"/>
            <a:chOff x="-363213" y="126964"/>
            <a:chExt cx="15531432" cy="2365268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135F2AF-2C21-8355-C572-1B0E1D3FED38}"/>
                </a:ext>
              </a:extLst>
            </p:cNvPr>
            <p:cNvSpPr/>
            <p:nvPr/>
          </p:nvSpPr>
          <p:spPr>
            <a:xfrm>
              <a:off x="-363213" y="126964"/>
              <a:ext cx="15531432" cy="2365268"/>
            </a:xfrm>
            <a:custGeom>
              <a:avLst/>
              <a:gdLst/>
              <a:ahLst/>
              <a:cxnLst/>
              <a:rect l="l" t="t" r="r" b="b"/>
              <a:pathLst>
                <a:path w="15531432" h="2365269">
                  <a:moveTo>
                    <a:pt x="730858" y="228655"/>
                  </a:moveTo>
                  <a:cubicBezTo>
                    <a:pt x="3005114" y="254894"/>
                    <a:pt x="6156398" y="155560"/>
                    <a:pt x="8327474" y="125573"/>
                  </a:cubicBezTo>
                  <a:cubicBezTo>
                    <a:pt x="10462723" y="95585"/>
                    <a:pt x="13956507" y="0"/>
                    <a:pt x="14680201" y="74969"/>
                  </a:cubicBezTo>
                  <a:cubicBezTo>
                    <a:pt x="14830671" y="89963"/>
                    <a:pt x="14865062" y="95585"/>
                    <a:pt x="14951046" y="133070"/>
                  </a:cubicBezTo>
                  <a:cubicBezTo>
                    <a:pt x="15035596" y="170554"/>
                    <a:pt x="15121580" y="228655"/>
                    <a:pt x="15193233" y="299876"/>
                  </a:cubicBezTo>
                  <a:cubicBezTo>
                    <a:pt x="15264884" y="371096"/>
                    <a:pt x="15330804" y="462933"/>
                    <a:pt x="15380963" y="560393"/>
                  </a:cubicBezTo>
                  <a:cubicBezTo>
                    <a:pt x="15432553" y="657852"/>
                    <a:pt x="15472678" y="772180"/>
                    <a:pt x="15497041" y="886507"/>
                  </a:cubicBezTo>
                  <a:cubicBezTo>
                    <a:pt x="15519970" y="998961"/>
                    <a:pt x="15531432" y="1124534"/>
                    <a:pt x="15525703" y="1242610"/>
                  </a:cubicBezTo>
                  <a:cubicBezTo>
                    <a:pt x="15521402" y="1360686"/>
                    <a:pt x="15499906" y="1482510"/>
                    <a:pt x="15466945" y="1593089"/>
                  </a:cubicBezTo>
                  <a:cubicBezTo>
                    <a:pt x="15433986" y="1701794"/>
                    <a:pt x="15383829" y="1810499"/>
                    <a:pt x="15325075" y="1900462"/>
                  </a:cubicBezTo>
                  <a:cubicBezTo>
                    <a:pt x="15267752" y="1990424"/>
                    <a:pt x="15194665" y="2071016"/>
                    <a:pt x="15117281" y="2132865"/>
                  </a:cubicBezTo>
                  <a:cubicBezTo>
                    <a:pt x="15039897" y="2192841"/>
                    <a:pt x="14949614" y="2239696"/>
                    <a:pt x="14862197" y="2264061"/>
                  </a:cubicBezTo>
                  <a:cubicBezTo>
                    <a:pt x="14773348" y="2290300"/>
                    <a:pt x="14677333" y="2297797"/>
                    <a:pt x="14588484" y="2284678"/>
                  </a:cubicBezTo>
                  <a:cubicBezTo>
                    <a:pt x="14498201" y="2271558"/>
                    <a:pt x="14406487" y="2237822"/>
                    <a:pt x="14323370" y="2189092"/>
                  </a:cubicBezTo>
                  <a:cubicBezTo>
                    <a:pt x="14241685" y="2138488"/>
                    <a:pt x="14162868" y="2067268"/>
                    <a:pt x="14096946" y="1986676"/>
                  </a:cubicBezTo>
                  <a:cubicBezTo>
                    <a:pt x="14031026" y="1906084"/>
                    <a:pt x="13973704" y="1804876"/>
                    <a:pt x="13930713" y="1701794"/>
                  </a:cubicBezTo>
                  <a:cubicBezTo>
                    <a:pt x="13889154" y="1596838"/>
                    <a:pt x="13859060" y="1478762"/>
                    <a:pt x="13843295" y="1362560"/>
                  </a:cubicBezTo>
                  <a:cubicBezTo>
                    <a:pt x="13828966" y="1244484"/>
                    <a:pt x="13828966" y="1118911"/>
                    <a:pt x="13843295" y="1002709"/>
                  </a:cubicBezTo>
                  <a:cubicBezTo>
                    <a:pt x="13859060" y="886507"/>
                    <a:pt x="13889154" y="768431"/>
                    <a:pt x="13930713" y="663475"/>
                  </a:cubicBezTo>
                  <a:cubicBezTo>
                    <a:pt x="13973704" y="558518"/>
                    <a:pt x="14032459" y="459185"/>
                    <a:pt x="14096946" y="378593"/>
                  </a:cubicBezTo>
                  <a:cubicBezTo>
                    <a:pt x="14162868" y="296127"/>
                    <a:pt x="14243119" y="226781"/>
                    <a:pt x="14324802" y="176177"/>
                  </a:cubicBezTo>
                  <a:cubicBezTo>
                    <a:pt x="14406487" y="127447"/>
                    <a:pt x="14498201" y="93711"/>
                    <a:pt x="14588484" y="80592"/>
                  </a:cubicBezTo>
                  <a:cubicBezTo>
                    <a:pt x="14678765" y="67472"/>
                    <a:pt x="14774781" y="74969"/>
                    <a:pt x="14862197" y="101208"/>
                  </a:cubicBezTo>
                  <a:cubicBezTo>
                    <a:pt x="14949614" y="125573"/>
                    <a:pt x="15039897" y="172428"/>
                    <a:pt x="15117281" y="232404"/>
                  </a:cubicBezTo>
                  <a:cubicBezTo>
                    <a:pt x="15194665" y="294253"/>
                    <a:pt x="15267752" y="374845"/>
                    <a:pt x="15326507" y="464807"/>
                  </a:cubicBezTo>
                  <a:cubicBezTo>
                    <a:pt x="15383829" y="554770"/>
                    <a:pt x="15433986" y="663475"/>
                    <a:pt x="15466945" y="772180"/>
                  </a:cubicBezTo>
                  <a:cubicBezTo>
                    <a:pt x="15499906" y="882759"/>
                    <a:pt x="15521402" y="1004583"/>
                    <a:pt x="15525703" y="1122659"/>
                  </a:cubicBezTo>
                  <a:cubicBezTo>
                    <a:pt x="15531432" y="1240735"/>
                    <a:pt x="15519970" y="1366308"/>
                    <a:pt x="15495607" y="1478762"/>
                  </a:cubicBezTo>
                  <a:cubicBezTo>
                    <a:pt x="15472678" y="1593089"/>
                    <a:pt x="15431119" y="1707417"/>
                    <a:pt x="15380963" y="1804876"/>
                  </a:cubicBezTo>
                  <a:cubicBezTo>
                    <a:pt x="15330804" y="1902336"/>
                    <a:pt x="15264884" y="1994173"/>
                    <a:pt x="15191799" y="2065394"/>
                  </a:cubicBezTo>
                  <a:cubicBezTo>
                    <a:pt x="15120147" y="2136614"/>
                    <a:pt x="15035596" y="2194715"/>
                    <a:pt x="14949614" y="2232199"/>
                  </a:cubicBezTo>
                  <a:cubicBezTo>
                    <a:pt x="14865062" y="2269684"/>
                    <a:pt x="14830671" y="2275306"/>
                    <a:pt x="14680201" y="2290300"/>
                  </a:cubicBezTo>
                  <a:cubicBezTo>
                    <a:pt x="13956507" y="2365269"/>
                    <a:pt x="10462723" y="2269684"/>
                    <a:pt x="8327474" y="2239696"/>
                  </a:cubicBezTo>
                  <a:cubicBezTo>
                    <a:pt x="6156398" y="2209709"/>
                    <a:pt x="3005114" y="2110375"/>
                    <a:pt x="1762656" y="2112249"/>
                  </a:cubicBezTo>
                  <a:cubicBezTo>
                    <a:pt x="1269686" y="2112249"/>
                    <a:pt x="931485" y="2149734"/>
                    <a:pt x="730858" y="2136614"/>
                  </a:cubicBezTo>
                  <a:cubicBezTo>
                    <a:pt x="649174" y="2130991"/>
                    <a:pt x="613347" y="2127243"/>
                    <a:pt x="556025" y="2108501"/>
                  </a:cubicBezTo>
                  <a:cubicBezTo>
                    <a:pt x="500136" y="2089758"/>
                    <a:pt x="444247" y="2061645"/>
                    <a:pt x="392657" y="2026035"/>
                  </a:cubicBezTo>
                  <a:cubicBezTo>
                    <a:pt x="341067" y="1992299"/>
                    <a:pt x="290910" y="1947317"/>
                    <a:pt x="247919" y="1896713"/>
                  </a:cubicBezTo>
                  <a:cubicBezTo>
                    <a:pt x="203494" y="1846109"/>
                    <a:pt x="164802" y="1786134"/>
                    <a:pt x="131841" y="1724285"/>
                  </a:cubicBezTo>
                  <a:cubicBezTo>
                    <a:pt x="97448" y="1662436"/>
                    <a:pt x="70220" y="1591215"/>
                    <a:pt x="50157" y="1519995"/>
                  </a:cubicBezTo>
                  <a:cubicBezTo>
                    <a:pt x="28662" y="1448774"/>
                    <a:pt x="14331" y="1373805"/>
                    <a:pt x="7166" y="1296962"/>
                  </a:cubicBezTo>
                  <a:cubicBezTo>
                    <a:pt x="0" y="1221993"/>
                    <a:pt x="0" y="1143276"/>
                    <a:pt x="7166" y="1068307"/>
                  </a:cubicBezTo>
                  <a:cubicBezTo>
                    <a:pt x="14331" y="991464"/>
                    <a:pt x="28662" y="914621"/>
                    <a:pt x="50157" y="845274"/>
                  </a:cubicBezTo>
                  <a:cubicBezTo>
                    <a:pt x="70220" y="774054"/>
                    <a:pt x="98881" y="702833"/>
                    <a:pt x="131841" y="640984"/>
                  </a:cubicBezTo>
                  <a:cubicBezTo>
                    <a:pt x="164802" y="579135"/>
                    <a:pt x="204927" y="519160"/>
                    <a:pt x="247919" y="468556"/>
                  </a:cubicBezTo>
                  <a:cubicBezTo>
                    <a:pt x="290910" y="417952"/>
                    <a:pt x="341067" y="372970"/>
                    <a:pt x="392657" y="339234"/>
                  </a:cubicBezTo>
                  <a:cubicBezTo>
                    <a:pt x="444247" y="303624"/>
                    <a:pt x="500136" y="275511"/>
                    <a:pt x="557458" y="256768"/>
                  </a:cubicBezTo>
                  <a:cubicBezTo>
                    <a:pt x="613347" y="238026"/>
                    <a:pt x="730858" y="228655"/>
                    <a:pt x="730858" y="228655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r>
                <a:rPr lang="ru-RU" sz="4800" dirty="0">
                  <a:latin typeface="Microsoft JhengHei Light" panose="020B0304030504040204" pitchFamily="34" charset="-120"/>
                  <a:ea typeface="Microsoft JhengHei Light" panose="020B0304030504040204" pitchFamily="34" charset="-120"/>
                </a:rPr>
                <a:t>Изучение иностранного языка направлено</a:t>
              </a: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29994508-53F4-9F17-5251-23076EB4EB2F}"/>
              </a:ext>
            </a:extLst>
          </p:cNvPr>
          <p:cNvGrpSpPr/>
          <p:nvPr/>
        </p:nvGrpSpPr>
        <p:grpSpPr>
          <a:xfrm>
            <a:off x="-3771047" y="8602516"/>
            <a:ext cx="11470129" cy="1833071"/>
            <a:chOff x="0" y="0"/>
            <a:chExt cx="9758680" cy="155956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214C6D85-67D0-B132-4E52-7B28FFB68BDC}"/>
                </a:ext>
              </a:extLst>
            </p:cNvPr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AF069FD6-A549-8B58-BE93-084CEDF8CEC0}"/>
              </a:ext>
            </a:extLst>
          </p:cNvPr>
          <p:cNvSpPr/>
          <p:nvPr/>
        </p:nvSpPr>
        <p:spPr>
          <a:xfrm rot="781845">
            <a:off x="373619" y="7960177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9020D364-F74C-4909-D998-24A7084063CE}"/>
              </a:ext>
            </a:extLst>
          </p:cNvPr>
          <p:cNvSpPr txBox="1"/>
          <p:nvPr/>
        </p:nvSpPr>
        <p:spPr>
          <a:xfrm>
            <a:off x="3042234" y="407772"/>
            <a:ext cx="12203533" cy="7474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24"/>
              </a:lnSpc>
            </a:pPr>
            <a:r>
              <a:rPr lang="en-US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.</a:t>
            </a:r>
          </a:p>
        </p:txBody>
      </p:sp>
      <p:sp>
        <p:nvSpPr>
          <p:cNvPr id="23" name="Freeform 4">
            <a:extLst>
              <a:ext uri="{FF2B5EF4-FFF2-40B4-BE49-F238E27FC236}">
                <a16:creationId xmlns:a16="http://schemas.microsoft.com/office/drawing/2014/main" id="{D92882CC-0088-3B33-FCFF-47E0452B8531}"/>
              </a:ext>
            </a:extLst>
          </p:cNvPr>
          <p:cNvSpPr/>
          <p:nvPr/>
        </p:nvSpPr>
        <p:spPr>
          <a:xfrm>
            <a:off x="1028700" y="1028700"/>
            <a:ext cx="1825416" cy="2285862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6E2C77-480C-9E6A-2C97-91D3563823DD}"/>
              </a:ext>
            </a:extLst>
          </p:cNvPr>
          <p:cNvSpPr txBox="1"/>
          <p:nvPr/>
        </p:nvSpPr>
        <p:spPr>
          <a:xfrm>
            <a:off x="2750315" y="2241231"/>
            <a:ext cx="12779114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imes New Roman" pitchFamily="18" charset="0"/>
              </a:rPr>
              <a:t>на формирование коммуникативной культуры обучающихся;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imes New Roman" pitchFamily="18" charset="0"/>
              </a:rPr>
              <a:t>-способствует общему речевому развитию, расширению кругозора, воспитанию чувств и эмоций;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 Light" panose="020B0304030504040204" pitchFamily="34" charset="-120"/>
              <a:ea typeface="Microsoft JhengHei Light" panose="020B0304030504040204" pitchFamily="34" charset="-12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imes New Roman" pitchFamily="18" charset="0"/>
              </a:rPr>
              <a:t>- выступает инструментом овладения другими предметными областями в сфере гуманитарных, математических, естественно-научных и других наук и становится важной составляющей базы для общего и специального образования.</a:t>
            </a:r>
          </a:p>
          <a:p>
            <a:endParaRPr lang="ru-RU" sz="3600" dirty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751735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75AF56-1722-44E7-EF29-64FC224C6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022F95F-32C2-4C42-084F-86A5E0E69D4E}"/>
              </a:ext>
            </a:extLst>
          </p:cNvPr>
          <p:cNvGrpSpPr/>
          <p:nvPr/>
        </p:nvGrpSpPr>
        <p:grpSpPr>
          <a:xfrm rot="-10800000">
            <a:off x="-1844779" y="9206389"/>
            <a:ext cx="19938682" cy="2161222"/>
            <a:chOff x="0" y="0"/>
            <a:chExt cx="26584910" cy="288163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FCC35DE-C836-C676-A47A-BAC8D917F9A1}"/>
                </a:ext>
              </a:extLst>
            </p:cNvPr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3987DF73-09DF-0BCF-F2C1-B42864092EC4}"/>
              </a:ext>
            </a:extLst>
          </p:cNvPr>
          <p:cNvGrpSpPr/>
          <p:nvPr/>
        </p:nvGrpSpPr>
        <p:grpSpPr>
          <a:xfrm rot="-10800000">
            <a:off x="-1300129" y="9587096"/>
            <a:ext cx="21620849" cy="2161222"/>
            <a:chOff x="0" y="0"/>
            <a:chExt cx="28827799" cy="288163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40DB7A1-CC39-2FFA-B951-4D72A50912B2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02C6F891-F723-CB17-0C57-5304A3C75FF1}"/>
              </a:ext>
            </a:extLst>
          </p:cNvPr>
          <p:cNvGrpSpPr/>
          <p:nvPr/>
        </p:nvGrpSpPr>
        <p:grpSpPr>
          <a:xfrm>
            <a:off x="698612" y="175503"/>
            <a:ext cx="17558699" cy="2013331"/>
            <a:chOff x="0" y="0"/>
            <a:chExt cx="14659575" cy="16809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09DED782-5988-1DC4-CD7A-52005FE5EDE0}"/>
                </a:ext>
              </a:extLst>
            </p:cNvPr>
            <p:cNvSpPr/>
            <p:nvPr/>
          </p:nvSpPr>
          <p:spPr>
            <a:xfrm>
              <a:off x="57637" y="2795"/>
              <a:ext cx="14541007" cy="1673922"/>
            </a:xfrm>
            <a:custGeom>
              <a:avLst/>
              <a:gdLst/>
              <a:ahLst/>
              <a:cxnLst/>
              <a:rect l="l" t="t" r="r" b="b"/>
              <a:pathLst>
                <a:path w="14541007" h="1673922">
                  <a:moveTo>
                    <a:pt x="829974" y="134137"/>
                  </a:moveTo>
                  <a:cubicBezTo>
                    <a:pt x="2651305" y="173260"/>
                    <a:pt x="2837390" y="171863"/>
                    <a:pt x="3237556" y="167671"/>
                  </a:cubicBezTo>
                  <a:cubicBezTo>
                    <a:pt x="3960489" y="162082"/>
                    <a:pt x="5044066" y="138329"/>
                    <a:pt x="6275853" y="124356"/>
                  </a:cubicBezTo>
                  <a:cubicBezTo>
                    <a:pt x="8191049" y="100603"/>
                    <a:pt x="12797074" y="0"/>
                    <a:pt x="13612226" y="53096"/>
                  </a:cubicBezTo>
                  <a:cubicBezTo>
                    <a:pt x="13776905" y="62876"/>
                    <a:pt x="13814781" y="67068"/>
                    <a:pt x="13906999" y="93616"/>
                  </a:cubicBezTo>
                  <a:cubicBezTo>
                    <a:pt x="14000866" y="120164"/>
                    <a:pt x="14093085" y="162082"/>
                    <a:pt x="14172130" y="212384"/>
                  </a:cubicBezTo>
                  <a:cubicBezTo>
                    <a:pt x="14251175" y="262685"/>
                    <a:pt x="14321986" y="328357"/>
                    <a:pt x="14377976" y="396823"/>
                  </a:cubicBezTo>
                  <a:cubicBezTo>
                    <a:pt x="14432320" y="466686"/>
                    <a:pt x="14476783" y="546330"/>
                    <a:pt x="14503132" y="627371"/>
                  </a:cubicBezTo>
                  <a:cubicBezTo>
                    <a:pt x="14529480" y="708413"/>
                    <a:pt x="14541007" y="796440"/>
                    <a:pt x="14536068" y="880276"/>
                  </a:cubicBezTo>
                  <a:cubicBezTo>
                    <a:pt x="14531127" y="962715"/>
                    <a:pt x="14508072" y="1049345"/>
                    <a:pt x="14471842" y="1127592"/>
                  </a:cubicBezTo>
                  <a:cubicBezTo>
                    <a:pt x="14435613" y="1204441"/>
                    <a:pt x="14381271" y="1281291"/>
                    <a:pt x="14317047" y="1345565"/>
                  </a:cubicBezTo>
                  <a:cubicBezTo>
                    <a:pt x="14252821" y="1408442"/>
                    <a:pt x="14173777" y="1465730"/>
                    <a:pt x="14089791" y="1509045"/>
                  </a:cubicBezTo>
                  <a:cubicBezTo>
                    <a:pt x="14004160" y="1552360"/>
                    <a:pt x="13906999" y="1584497"/>
                    <a:pt x="13811487" y="1602662"/>
                  </a:cubicBezTo>
                  <a:cubicBezTo>
                    <a:pt x="13715975" y="1620826"/>
                    <a:pt x="13610580" y="1626415"/>
                    <a:pt x="13513420" y="1616634"/>
                  </a:cubicBezTo>
                  <a:cubicBezTo>
                    <a:pt x="13414614" y="1608251"/>
                    <a:pt x="13314161" y="1584497"/>
                    <a:pt x="13225236" y="1549566"/>
                  </a:cubicBezTo>
                  <a:cubicBezTo>
                    <a:pt x="13134663" y="1513237"/>
                    <a:pt x="13049031" y="1464333"/>
                    <a:pt x="12976572" y="1407045"/>
                  </a:cubicBezTo>
                  <a:cubicBezTo>
                    <a:pt x="12905762" y="1348360"/>
                    <a:pt x="12841537" y="1278496"/>
                    <a:pt x="12795428" y="1204441"/>
                  </a:cubicBezTo>
                  <a:cubicBezTo>
                    <a:pt x="12749318" y="1130386"/>
                    <a:pt x="12716383" y="1046550"/>
                    <a:pt x="12699915" y="964112"/>
                  </a:cubicBezTo>
                  <a:cubicBezTo>
                    <a:pt x="12685094" y="881673"/>
                    <a:pt x="12685094" y="792248"/>
                    <a:pt x="12699915" y="709810"/>
                  </a:cubicBezTo>
                  <a:cubicBezTo>
                    <a:pt x="12716383" y="627371"/>
                    <a:pt x="12749318" y="543535"/>
                    <a:pt x="12795428" y="469480"/>
                  </a:cubicBezTo>
                  <a:cubicBezTo>
                    <a:pt x="12841537" y="395425"/>
                    <a:pt x="12905762" y="325562"/>
                    <a:pt x="12976572" y="268274"/>
                  </a:cubicBezTo>
                  <a:cubicBezTo>
                    <a:pt x="13049031" y="209589"/>
                    <a:pt x="13134663" y="160685"/>
                    <a:pt x="13225236" y="125753"/>
                  </a:cubicBezTo>
                  <a:cubicBezTo>
                    <a:pt x="13314161" y="90822"/>
                    <a:pt x="13414614" y="67068"/>
                    <a:pt x="13513420" y="57287"/>
                  </a:cubicBezTo>
                  <a:cubicBezTo>
                    <a:pt x="13610580" y="48904"/>
                    <a:pt x="13715975" y="53096"/>
                    <a:pt x="13811487" y="71260"/>
                  </a:cubicBezTo>
                  <a:cubicBezTo>
                    <a:pt x="13906999" y="89424"/>
                    <a:pt x="14005805" y="121562"/>
                    <a:pt x="14089791" y="164877"/>
                  </a:cubicBezTo>
                  <a:cubicBezTo>
                    <a:pt x="14173777" y="208192"/>
                    <a:pt x="14252821" y="265480"/>
                    <a:pt x="14317047" y="329754"/>
                  </a:cubicBezTo>
                  <a:cubicBezTo>
                    <a:pt x="14381271" y="392631"/>
                    <a:pt x="14435613" y="469480"/>
                    <a:pt x="14471842" y="547727"/>
                  </a:cubicBezTo>
                  <a:cubicBezTo>
                    <a:pt x="14508072" y="624577"/>
                    <a:pt x="14531127" y="711207"/>
                    <a:pt x="14536068" y="795043"/>
                  </a:cubicBezTo>
                  <a:cubicBezTo>
                    <a:pt x="14541007" y="878879"/>
                    <a:pt x="14529480" y="966906"/>
                    <a:pt x="14503132" y="1046550"/>
                  </a:cubicBezTo>
                  <a:cubicBezTo>
                    <a:pt x="14476783" y="1127592"/>
                    <a:pt x="14432320" y="1208633"/>
                    <a:pt x="14377976" y="1277099"/>
                  </a:cubicBezTo>
                  <a:cubicBezTo>
                    <a:pt x="14321986" y="1346962"/>
                    <a:pt x="14249528" y="1411237"/>
                    <a:pt x="14172130" y="1461538"/>
                  </a:cubicBezTo>
                  <a:cubicBezTo>
                    <a:pt x="14093085" y="1511839"/>
                    <a:pt x="14000866" y="1553757"/>
                    <a:pt x="13906999" y="1580305"/>
                  </a:cubicBezTo>
                  <a:cubicBezTo>
                    <a:pt x="13814781" y="1606853"/>
                    <a:pt x="13776905" y="1611045"/>
                    <a:pt x="13612226" y="1620826"/>
                  </a:cubicBezTo>
                  <a:cubicBezTo>
                    <a:pt x="12797074" y="1673922"/>
                    <a:pt x="8191049" y="1573319"/>
                    <a:pt x="6275853" y="1550963"/>
                  </a:cubicBezTo>
                  <a:cubicBezTo>
                    <a:pt x="5044066" y="1535593"/>
                    <a:pt x="3960489" y="1511839"/>
                    <a:pt x="3237556" y="1506250"/>
                  </a:cubicBezTo>
                  <a:cubicBezTo>
                    <a:pt x="2837390" y="1503456"/>
                    <a:pt x="2651305" y="1500661"/>
                    <a:pt x="2303836" y="1504853"/>
                  </a:cubicBezTo>
                  <a:cubicBezTo>
                    <a:pt x="1869088" y="1510442"/>
                    <a:pt x="1093457" y="1550963"/>
                    <a:pt x="829974" y="1539785"/>
                  </a:cubicBezTo>
                  <a:cubicBezTo>
                    <a:pt x="732814" y="1535593"/>
                    <a:pt x="696585" y="1532798"/>
                    <a:pt x="632361" y="1520223"/>
                  </a:cubicBezTo>
                  <a:cubicBezTo>
                    <a:pt x="568137" y="1506250"/>
                    <a:pt x="503913" y="1485291"/>
                    <a:pt x="444629" y="1460141"/>
                  </a:cubicBezTo>
                  <a:cubicBezTo>
                    <a:pt x="386992" y="1433593"/>
                    <a:pt x="331001" y="1400058"/>
                    <a:pt x="281598" y="1363729"/>
                  </a:cubicBezTo>
                  <a:cubicBezTo>
                    <a:pt x="232195" y="1326003"/>
                    <a:pt x="186085" y="1282688"/>
                    <a:pt x="148210" y="1236578"/>
                  </a:cubicBezTo>
                  <a:cubicBezTo>
                    <a:pt x="110334" y="1190469"/>
                    <a:pt x="79045" y="1138770"/>
                    <a:pt x="55990" y="1085674"/>
                  </a:cubicBezTo>
                  <a:cubicBezTo>
                    <a:pt x="32935" y="1033975"/>
                    <a:pt x="16468" y="978084"/>
                    <a:pt x="8234" y="922194"/>
                  </a:cubicBezTo>
                  <a:cubicBezTo>
                    <a:pt x="0" y="866303"/>
                    <a:pt x="0" y="807618"/>
                    <a:pt x="8234" y="751728"/>
                  </a:cubicBezTo>
                  <a:cubicBezTo>
                    <a:pt x="16468" y="697234"/>
                    <a:pt x="32935" y="639947"/>
                    <a:pt x="55990" y="588248"/>
                  </a:cubicBezTo>
                  <a:cubicBezTo>
                    <a:pt x="79045" y="535152"/>
                    <a:pt x="110334" y="483453"/>
                    <a:pt x="148210" y="437343"/>
                  </a:cubicBezTo>
                  <a:cubicBezTo>
                    <a:pt x="186085" y="391234"/>
                    <a:pt x="232195" y="347918"/>
                    <a:pt x="281598" y="311589"/>
                  </a:cubicBezTo>
                  <a:cubicBezTo>
                    <a:pt x="331001" y="273863"/>
                    <a:pt x="386992" y="240329"/>
                    <a:pt x="444629" y="215178"/>
                  </a:cubicBezTo>
                  <a:cubicBezTo>
                    <a:pt x="503913" y="188630"/>
                    <a:pt x="568137" y="167671"/>
                    <a:pt x="632361" y="155096"/>
                  </a:cubicBezTo>
                  <a:cubicBezTo>
                    <a:pt x="696585" y="141123"/>
                    <a:pt x="829974" y="134137"/>
                    <a:pt x="829974" y="134137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" name="Рисунок 9" descr="Изображение выглядит как текст, Шрифт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FDEC0B7-18BD-B284-BFAF-0E2B4EB1E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096" y="696818"/>
            <a:ext cx="7316976" cy="8352397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, Шрифт, снимок экра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570F9432-C309-1EBB-567D-BBE2641D5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0024" y="696818"/>
            <a:ext cx="7668935" cy="859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410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9ED2F-60F3-8FD9-6BC1-2EAA931634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54C9893-8C92-91A2-BCC7-EA1A9C1987BA}"/>
              </a:ext>
            </a:extLst>
          </p:cNvPr>
          <p:cNvGrpSpPr/>
          <p:nvPr/>
        </p:nvGrpSpPr>
        <p:grpSpPr>
          <a:xfrm rot="-10800000">
            <a:off x="-1844779" y="9206389"/>
            <a:ext cx="19938682" cy="2161222"/>
            <a:chOff x="0" y="0"/>
            <a:chExt cx="26584910" cy="288163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A2599835-A779-BE8E-5831-FDB099E516A5}"/>
                </a:ext>
              </a:extLst>
            </p:cNvPr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5CA08BE-4456-25F9-8498-85C0D068CEA0}"/>
              </a:ext>
            </a:extLst>
          </p:cNvPr>
          <p:cNvGrpSpPr/>
          <p:nvPr/>
        </p:nvGrpSpPr>
        <p:grpSpPr>
          <a:xfrm rot="-10800000">
            <a:off x="-1300129" y="9587096"/>
            <a:ext cx="21620849" cy="2161222"/>
            <a:chOff x="0" y="0"/>
            <a:chExt cx="28827799" cy="288163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FB507BB-0DB3-9CD7-7074-209BD9379874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9F329258-D989-A70F-5A51-C2951F6768EA}"/>
              </a:ext>
            </a:extLst>
          </p:cNvPr>
          <p:cNvGrpSpPr/>
          <p:nvPr/>
        </p:nvGrpSpPr>
        <p:grpSpPr>
          <a:xfrm>
            <a:off x="698612" y="175503"/>
            <a:ext cx="17558699" cy="2013331"/>
            <a:chOff x="0" y="0"/>
            <a:chExt cx="14659575" cy="16809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C617D88D-7590-E887-F0D0-0AA92E79A75C}"/>
                </a:ext>
              </a:extLst>
            </p:cNvPr>
            <p:cNvSpPr/>
            <p:nvPr/>
          </p:nvSpPr>
          <p:spPr>
            <a:xfrm>
              <a:off x="57637" y="2795"/>
              <a:ext cx="14541007" cy="1673922"/>
            </a:xfrm>
            <a:custGeom>
              <a:avLst/>
              <a:gdLst/>
              <a:ahLst/>
              <a:cxnLst/>
              <a:rect l="l" t="t" r="r" b="b"/>
              <a:pathLst>
                <a:path w="14541007" h="1673922">
                  <a:moveTo>
                    <a:pt x="829974" y="134137"/>
                  </a:moveTo>
                  <a:cubicBezTo>
                    <a:pt x="2651305" y="173260"/>
                    <a:pt x="2837390" y="171863"/>
                    <a:pt x="3237556" y="167671"/>
                  </a:cubicBezTo>
                  <a:cubicBezTo>
                    <a:pt x="3960489" y="162082"/>
                    <a:pt x="5044066" y="138329"/>
                    <a:pt x="6275853" y="124356"/>
                  </a:cubicBezTo>
                  <a:cubicBezTo>
                    <a:pt x="8191049" y="100603"/>
                    <a:pt x="12797074" y="0"/>
                    <a:pt x="13612226" y="53096"/>
                  </a:cubicBezTo>
                  <a:cubicBezTo>
                    <a:pt x="13776905" y="62876"/>
                    <a:pt x="13814781" y="67068"/>
                    <a:pt x="13906999" y="93616"/>
                  </a:cubicBezTo>
                  <a:cubicBezTo>
                    <a:pt x="14000866" y="120164"/>
                    <a:pt x="14093085" y="162082"/>
                    <a:pt x="14172130" y="212384"/>
                  </a:cubicBezTo>
                  <a:cubicBezTo>
                    <a:pt x="14251175" y="262685"/>
                    <a:pt x="14321986" y="328357"/>
                    <a:pt x="14377976" y="396823"/>
                  </a:cubicBezTo>
                  <a:cubicBezTo>
                    <a:pt x="14432320" y="466686"/>
                    <a:pt x="14476783" y="546330"/>
                    <a:pt x="14503132" y="627371"/>
                  </a:cubicBezTo>
                  <a:cubicBezTo>
                    <a:pt x="14529480" y="708413"/>
                    <a:pt x="14541007" y="796440"/>
                    <a:pt x="14536068" y="880276"/>
                  </a:cubicBezTo>
                  <a:cubicBezTo>
                    <a:pt x="14531127" y="962715"/>
                    <a:pt x="14508072" y="1049345"/>
                    <a:pt x="14471842" y="1127592"/>
                  </a:cubicBezTo>
                  <a:cubicBezTo>
                    <a:pt x="14435613" y="1204441"/>
                    <a:pt x="14381271" y="1281291"/>
                    <a:pt x="14317047" y="1345565"/>
                  </a:cubicBezTo>
                  <a:cubicBezTo>
                    <a:pt x="14252821" y="1408442"/>
                    <a:pt x="14173777" y="1465730"/>
                    <a:pt x="14089791" y="1509045"/>
                  </a:cubicBezTo>
                  <a:cubicBezTo>
                    <a:pt x="14004160" y="1552360"/>
                    <a:pt x="13906999" y="1584497"/>
                    <a:pt x="13811487" y="1602662"/>
                  </a:cubicBezTo>
                  <a:cubicBezTo>
                    <a:pt x="13715975" y="1620826"/>
                    <a:pt x="13610580" y="1626415"/>
                    <a:pt x="13513420" y="1616634"/>
                  </a:cubicBezTo>
                  <a:cubicBezTo>
                    <a:pt x="13414614" y="1608251"/>
                    <a:pt x="13314161" y="1584497"/>
                    <a:pt x="13225236" y="1549566"/>
                  </a:cubicBezTo>
                  <a:cubicBezTo>
                    <a:pt x="13134663" y="1513237"/>
                    <a:pt x="13049031" y="1464333"/>
                    <a:pt x="12976572" y="1407045"/>
                  </a:cubicBezTo>
                  <a:cubicBezTo>
                    <a:pt x="12905762" y="1348360"/>
                    <a:pt x="12841537" y="1278496"/>
                    <a:pt x="12795428" y="1204441"/>
                  </a:cubicBezTo>
                  <a:cubicBezTo>
                    <a:pt x="12749318" y="1130386"/>
                    <a:pt x="12716383" y="1046550"/>
                    <a:pt x="12699915" y="964112"/>
                  </a:cubicBezTo>
                  <a:cubicBezTo>
                    <a:pt x="12685094" y="881673"/>
                    <a:pt x="12685094" y="792248"/>
                    <a:pt x="12699915" y="709810"/>
                  </a:cubicBezTo>
                  <a:cubicBezTo>
                    <a:pt x="12716383" y="627371"/>
                    <a:pt x="12749318" y="543535"/>
                    <a:pt x="12795428" y="469480"/>
                  </a:cubicBezTo>
                  <a:cubicBezTo>
                    <a:pt x="12841537" y="395425"/>
                    <a:pt x="12905762" y="325562"/>
                    <a:pt x="12976572" y="268274"/>
                  </a:cubicBezTo>
                  <a:cubicBezTo>
                    <a:pt x="13049031" y="209589"/>
                    <a:pt x="13134663" y="160685"/>
                    <a:pt x="13225236" y="125753"/>
                  </a:cubicBezTo>
                  <a:cubicBezTo>
                    <a:pt x="13314161" y="90822"/>
                    <a:pt x="13414614" y="67068"/>
                    <a:pt x="13513420" y="57287"/>
                  </a:cubicBezTo>
                  <a:cubicBezTo>
                    <a:pt x="13610580" y="48904"/>
                    <a:pt x="13715975" y="53096"/>
                    <a:pt x="13811487" y="71260"/>
                  </a:cubicBezTo>
                  <a:cubicBezTo>
                    <a:pt x="13906999" y="89424"/>
                    <a:pt x="14005805" y="121562"/>
                    <a:pt x="14089791" y="164877"/>
                  </a:cubicBezTo>
                  <a:cubicBezTo>
                    <a:pt x="14173777" y="208192"/>
                    <a:pt x="14252821" y="265480"/>
                    <a:pt x="14317047" y="329754"/>
                  </a:cubicBezTo>
                  <a:cubicBezTo>
                    <a:pt x="14381271" y="392631"/>
                    <a:pt x="14435613" y="469480"/>
                    <a:pt x="14471842" y="547727"/>
                  </a:cubicBezTo>
                  <a:cubicBezTo>
                    <a:pt x="14508072" y="624577"/>
                    <a:pt x="14531127" y="711207"/>
                    <a:pt x="14536068" y="795043"/>
                  </a:cubicBezTo>
                  <a:cubicBezTo>
                    <a:pt x="14541007" y="878879"/>
                    <a:pt x="14529480" y="966906"/>
                    <a:pt x="14503132" y="1046550"/>
                  </a:cubicBezTo>
                  <a:cubicBezTo>
                    <a:pt x="14476783" y="1127592"/>
                    <a:pt x="14432320" y="1208633"/>
                    <a:pt x="14377976" y="1277099"/>
                  </a:cubicBezTo>
                  <a:cubicBezTo>
                    <a:pt x="14321986" y="1346962"/>
                    <a:pt x="14249528" y="1411237"/>
                    <a:pt x="14172130" y="1461538"/>
                  </a:cubicBezTo>
                  <a:cubicBezTo>
                    <a:pt x="14093085" y="1511839"/>
                    <a:pt x="14000866" y="1553757"/>
                    <a:pt x="13906999" y="1580305"/>
                  </a:cubicBezTo>
                  <a:cubicBezTo>
                    <a:pt x="13814781" y="1606853"/>
                    <a:pt x="13776905" y="1611045"/>
                    <a:pt x="13612226" y="1620826"/>
                  </a:cubicBezTo>
                  <a:cubicBezTo>
                    <a:pt x="12797074" y="1673922"/>
                    <a:pt x="8191049" y="1573319"/>
                    <a:pt x="6275853" y="1550963"/>
                  </a:cubicBezTo>
                  <a:cubicBezTo>
                    <a:pt x="5044066" y="1535593"/>
                    <a:pt x="3960489" y="1511839"/>
                    <a:pt x="3237556" y="1506250"/>
                  </a:cubicBezTo>
                  <a:cubicBezTo>
                    <a:pt x="2837390" y="1503456"/>
                    <a:pt x="2651305" y="1500661"/>
                    <a:pt x="2303836" y="1504853"/>
                  </a:cubicBezTo>
                  <a:cubicBezTo>
                    <a:pt x="1869088" y="1510442"/>
                    <a:pt x="1093457" y="1550963"/>
                    <a:pt x="829974" y="1539785"/>
                  </a:cubicBezTo>
                  <a:cubicBezTo>
                    <a:pt x="732814" y="1535593"/>
                    <a:pt x="696585" y="1532798"/>
                    <a:pt x="632361" y="1520223"/>
                  </a:cubicBezTo>
                  <a:cubicBezTo>
                    <a:pt x="568137" y="1506250"/>
                    <a:pt x="503913" y="1485291"/>
                    <a:pt x="444629" y="1460141"/>
                  </a:cubicBezTo>
                  <a:cubicBezTo>
                    <a:pt x="386992" y="1433593"/>
                    <a:pt x="331001" y="1400058"/>
                    <a:pt x="281598" y="1363729"/>
                  </a:cubicBezTo>
                  <a:cubicBezTo>
                    <a:pt x="232195" y="1326003"/>
                    <a:pt x="186085" y="1282688"/>
                    <a:pt x="148210" y="1236578"/>
                  </a:cubicBezTo>
                  <a:cubicBezTo>
                    <a:pt x="110334" y="1190469"/>
                    <a:pt x="79045" y="1138770"/>
                    <a:pt x="55990" y="1085674"/>
                  </a:cubicBezTo>
                  <a:cubicBezTo>
                    <a:pt x="32935" y="1033975"/>
                    <a:pt x="16468" y="978084"/>
                    <a:pt x="8234" y="922194"/>
                  </a:cubicBezTo>
                  <a:cubicBezTo>
                    <a:pt x="0" y="866303"/>
                    <a:pt x="0" y="807618"/>
                    <a:pt x="8234" y="751728"/>
                  </a:cubicBezTo>
                  <a:cubicBezTo>
                    <a:pt x="16468" y="697234"/>
                    <a:pt x="32935" y="639947"/>
                    <a:pt x="55990" y="588248"/>
                  </a:cubicBezTo>
                  <a:cubicBezTo>
                    <a:pt x="79045" y="535152"/>
                    <a:pt x="110334" y="483453"/>
                    <a:pt x="148210" y="437343"/>
                  </a:cubicBezTo>
                  <a:cubicBezTo>
                    <a:pt x="186085" y="391234"/>
                    <a:pt x="232195" y="347918"/>
                    <a:pt x="281598" y="311589"/>
                  </a:cubicBezTo>
                  <a:cubicBezTo>
                    <a:pt x="331001" y="273863"/>
                    <a:pt x="386992" y="240329"/>
                    <a:pt x="444629" y="215178"/>
                  </a:cubicBezTo>
                  <a:cubicBezTo>
                    <a:pt x="503913" y="188630"/>
                    <a:pt x="568137" y="167671"/>
                    <a:pt x="632361" y="155096"/>
                  </a:cubicBezTo>
                  <a:cubicBezTo>
                    <a:pt x="696585" y="141123"/>
                    <a:pt x="829974" y="134137"/>
                    <a:pt x="829974" y="134137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8" name="Рисунок 7" descr="Изображение выглядит как текст, обувь, мультфильм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8016E863-55BC-E5C0-FF63-9528151BF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70" y="234999"/>
            <a:ext cx="9361040" cy="6099637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екст, ручная тележк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0180814B-4769-3426-8D81-EC84E9B96B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6839" y="3435884"/>
            <a:ext cx="8829916" cy="615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0369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48F99B-8FBE-F5A5-70B5-4CC145E09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1612E35-D8B9-EF5E-17AF-7211ABE3AE51}"/>
              </a:ext>
            </a:extLst>
          </p:cNvPr>
          <p:cNvGrpSpPr/>
          <p:nvPr/>
        </p:nvGrpSpPr>
        <p:grpSpPr>
          <a:xfrm rot="-10800000">
            <a:off x="-1754352" y="9206389"/>
            <a:ext cx="19938682" cy="2161222"/>
            <a:chOff x="0" y="0"/>
            <a:chExt cx="26584910" cy="288163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2A04D0D-D8E5-A1EB-90DF-632A78A62246}"/>
                </a:ext>
              </a:extLst>
            </p:cNvPr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BF32C56B-5232-7284-D6D3-1799A15A41B5}"/>
              </a:ext>
            </a:extLst>
          </p:cNvPr>
          <p:cNvGrpSpPr/>
          <p:nvPr/>
        </p:nvGrpSpPr>
        <p:grpSpPr>
          <a:xfrm rot="-10800000">
            <a:off x="-1300129" y="9587096"/>
            <a:ext cx="21620849" cy="2161222"/>
            <a:chOff x="0" y="0"/>
            <a:chExt cx="28827799" cy="288163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C95B51E-66FE-7452-3839-BDD362839DCE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6" name="Group 16">
            <a:extLst>
              <a:ext uri="{FF2B5EF4-FFF2-40B4-BE49-F238E27FC236}">
                <a16:creationId xmlns:a16="http://schemas.microsoft.com/office/drawing/2014/main" id="{713F822D-4EF3-D405-857D-74B05BFA1A9E}"/>
              </a:ext>
            </a:extLst>
          </p:cNvPr>
          <p:cNvGrpSpPr/>
          <p:nvPr/>
        </p:nvGrpSpPr>
        <p:grpSpPr>
          <a:xfrm>
            <a:off x="698612" y="175503"/>
            <a:ext cx="17558699" cy="2013331"/>
            <a:chOff x="0" y="0"/>
            <a:chExt cx="14659575" cy="1680909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FF5C76DE-44C6-9F60-44BF-EEB2FB9D9CDC}"/>
                </a:ext>
              </a:extLst>
            </p:cNvPr>
            <p:cNvSpPr/>
            <p:nvPr/>
          </p:nvSpPr>
          <p:spPr>
            <a:xfrm>
              <a:off x="57637" y="2795"/>
              <a:ext cx="14541007" cy="1673922"/>
            </a:xfrm>
            <a:custGeom>
              <a:avLst/>
              <a:gdLst/>
              <a:ahLst/>
              <a:cxnLst/>
              <a:rect l="l" t="t" r="r" b="b"/>
              <a:pathLst>
                <a:path w="14541007" h="1673922">
                  <a:moveTo>
                    <a:pt x="829974" y="134137"/>
                  </a:moveTo>
                  <a:cubicBezTo>
                    <a:pt x="2651305" y="173260"/>
                    <a:pt x="2837390" y="171863"/>
                    <a:pt x="3237556" y="167671"/>
                  </a:cubicBezTo>
                  <a:cubicBezTo>
                    <a:pt x="3960489" y="162082"/>
                    <a:pt x="5044066" y="138329"/>
                    <a:pt x="6275853" y="124356"/>
                  </a:cubicBezTo>
                  <a:cubicBezTo>
                    <a:pt x="8191049" y="100603"/>
                    <a:pt x="12797074" y="0"/>
                    <a:pt x="13612226" y="53096"/>
                  </a:cubicBezTo>
                  <a:cubicBezTo>
                    <a:pt x="13776905" y="62876"/>
                    <a:pt x="13814781" y="67068"/>
                    <a:pt x="13906999" y="93616"/>
                  </a:cubicBezTo>
                  <a:cubicBezTo>
                    <a:pt x="14000866" y="120164"/>
                    <a:pt x="14093085" y="162082"/>
                    <a:pt x="14172130" y="212384"/>
                  </a:cubicBezTo>
                  <a:cubicBezTo>
                    <a:pt x="14251175" y="262685"/>
                    <a:pt x="14321986" y="328357"/>
                    <a:pt x="14377976" y="396823"/>
                  </a:cubicBezTo>
                  <a:cubicBezTo>
                    <a:pt x="14432320" y="466686"/>
                    <a:pt x="14476783" y="546330"/>
                    <a:pt x="14503132" y="627371"/>
                  </a:cubicBezTo>
                  <a:cubicBezTo>
                    <a:pt x="14529480" y="708413"/>
                    <a:pt x="14541007" y="796440"/>
                    <a:pt x="14536068" y="880276"/>
                  </a:cubicBezTo>
                  <a:cubicBezTo>
                    <a:pt x="14531127" y="962715"/>
                    <a:pt x="14508072" y="1049345"/>
                    <a:pt x="14471842" y="1127592"/>
                  </a:cubicBezTo>
                  <a:cubicBezTo>
                    <a:pt x="14435613" y="1204441"/>
                    <a:pt x="14381271" y="1281291"/>
                    <a:pt x="14317047" y="1345565"/>
                  </a:cubicBezTo>
                  <a:cubicBezTo>
                    <a:pt x="14252821" y="1408442"/>
                    <a:pt x="14173777" y="1465730"/>
                    <a:pt x="14089791" y="1509045"/>
                  </a:cubicBezTo>
                  <a:cubicBezTo>
                    <a:pt x="14004160" y="1552360"/>
                    <a:pt x="13906999" y="1584497"/>
                    <a:pt x="13811487" y="1602662"/>
                  </a:cubicBezTo>
                  <a:cubicBezTo>
                    <a:pt x="13715975" y="1620826"/>
                    <a:pt x="13610580" y="1626415"/>
                    <a:pt x="13513420" y="1616634"/>
                  </a:cubicBezTo>
                  <a:cubicBezTo>
                    <a:pt x="13414614" y="1608251"/>
                    <a:pt x="13314161" y="1584497"/>
                    <a:pt x="13225236" y="1549566"/>
                  </a:cubicBezTo>
                  <a:cubicBezTo>
                    <a:pt x="13134663" y="1513237"/>
                    <a:pt x="13049031" y="1464333"/>
                    <a:pt x="12976572" y="1407045"/>
                  </a:cubicBezTo>
                  <a:cubicBezTo>
                    <a:pt x="12905762" y="1348360"/>
                    <a:pt x="12841537" y="1278496"/>
                    <a:pt x="12795428" y="1204441"/>
                  </a:cubicBezTo>
                  <a:cubicBezTo>
                    <a:pt x="12749318" y="1130386"/>
                    <a:pt x="12716383" y="1046550"/>
                    <a:pt x="12699915" y="964112"/>
                  </a:cubicBezTo>
                  <a:cubicBezTo>
                    <a:pt x="12685094" y="881673"/>
                    <a:pt x="12685094" y="792248"/>
                    <a:pt x="12699915" y="709810"/>
                  </a:cubicBezTo>
                  <a:cubicBezTo>
                    <a:pt x="12716383" y="627371"/>
                    <a:pt x="12749318" y="543535"/>
                    <a:pt x="12795428" y="469480"/>
                  </a:cubicBezTo>
                  <a:cubicBezTo>
                    <a:pt x="12841537" y="395425"/>
                    <a:pt x="12905762" y="325562"/>
                    <a:pt x="12976572" y="268274"/>
                  </a:cubicBezTo>
                  <a:cubicBezTo>
                    <a:pt x="13049031" y="209589"/>
                    <a:pt x="13134663" y="160685"/>
                    <a:pt x="13225236" y="125753"/>
                  </a:cubicBezTo>
                  <a:cubicBezTo>
                    <a:pt x="13314161" y="90822"/>
                    <a:pt x="13414614" y="67068"/>
                    <a:pt x="13513420" y="57287"/>
                  </a:cubicBezTo>
                  <a:cubicBezTo>
                    <a:pt x="13610580" y="48904"/>
                    <a:pt x="13715975" y="53096"/>
                    <a:pt x="13811487" y="71260"/>
                  </a:cubicBezTo>
                  <a:cubicBezTo>
                    <a:pt x="13906999" y="89424"/>
                    <a:pt x="14005805" y="121562"/>
                    <a:pt x="14089791" y="164877"/>
                  </a:cubicBezTo>
                  <a:cubicBezTo>
                    <a:pt x="14173777" y="208192"/>
                    <a:pt x="14252821" y="265480"/>
                    <a:pt x="14317047" y="329754"/>
                  </a:cubicBezTo>
                  <a:cubicBezTo>
                    <a:pt x="14381271" y="392631"/>
                    <a:pt x="14435613" y="469480"/>
                    <a:pt x="14471842" y="547727"/>
                  </a:cubicBezTo>
                  <a:cubicBezTo>
                    <a:pt x="14508072" y="624577"/>
                    <a:pt x="14531127" y="711207"/>
                    <a:pt x="14536068" y="795043"/>
                  </a:cubicBezTo>
                  <a:cubicBezTo>
                    <a:pt x="14541007" y="878879"/>
                    <a:pt x="14529480" y="966906"/>
                    <a:pt x="14503132" y="1046550"/>
                  </a:cubicBezTo>
                  <a:cubicBezTo>
                    <a:pt x="14476783" y="1127592"/>
                    <a:pt x="14432320" y="1208633"/>
                    <a:pt x="14377976" y="1277099"/>
                  </a:cubicBezTo>
                  <a:cubicBezTo>
                    <a:pt x="14321986" y="1346962"/>
                    <a:pt x="14249528" y="1411237"/>
                    <a:pt x="14172130" y="1461538"/>
                  </a:cubicBezTo>
                  <a:cubicBezTo>
                    <a:pt x="14093085" y="1511839"/>
                    <a:pt x="14000866" y="1553757"/>
                    <a:pt x="13906999" y="1580305"/>
                  </a:cubicBezTo>
                  <a:cubicBezTo>
                    <a:pt x="13814781" y="1606853"/>
                    <a:pt x="13776905" y="1611045"/>
                    <a:pt x="13612226" y="1620826"/>
                  </a:cubicBezTo>
                  <a:cubicBezTo>
                    <a:pt x="12797074" y="1673922"/>
                    <a:pt x="8191049" y="1573319"/>
                    <a:pt x="6275853" y="1550963"/>
                  </a:cubicBezTo>
                  <a:cubicBezTo>
                    <a:pt x="5044066" y="1535593"/>
                    <a:pt x="3960489" y="1511839"/>
                    <a:pt x="3237556" y="1506250"/>
                  </a:cubicBezTo>
                  <a:cubicBezTo>
                    <a:pt x="2837390" y="1503456"/>
                    <a:pt x="2651305" y="1500661"/>
                    <a:pt x="2303836" y="1504853"/>
                  </a:cubicBezTo>
                  <a:cubicBezTo>
                    <a:pt x="1869088" y="1510442"/>
                    <a:pt x="1093457" y="1550963"/>
                    <a:pt x="829974" y="1539785"/>
                  </a:cubicBezTo>
                  <a:cubicBezTo>
                    <a:pt x="732814" y="1535593"/>
                    <a:pt x="696585" y="1532798"/>
                    <a:pt x="632361" y="1520223"/>
                  </a:cubicBezTo>
                  <a:cubicBezTo>
                    <a:pt x="568137" y="1506250"/>
                    <a:pt x="503913" y="1485291"/>
                    <a:pt x="444629" y="1460141"/>
                  </a:cubicBezTo>
                  <a:cubicBezTo>
                    <a:pt x="386992" y="1433593"/>
                    <a:pt x="331001" y="1400058"/>
                    <a:pt x="281598" y="1363729"/>
                  </a:cubicBezTo>
                  <a:cubicBezTo>
                    <a:pt x="232195" y="1326003"/>
                    <a:pt x="186085" y="1282688"/>
                    <a:pt x="148210" y="1236578"/>
                  </a:cubicBezTo>
                  <a:cubicBezTo>
                    <a:pt x="110334" y="1190469"/>
                    <a:pt x="79045" y="1138770"/>
                    <a:pt x="55990" y="1085674"/>
                  </a:cubicBezTo>
                  <a:cubicBezTo>
                    <a:pt x="32935" y="1033975"/>
                    <a:pt x="16468" y="978084"/>
                    <a:pt x="8234" y="922194"/>
                  </a:cubicBezTo>
                  <a:cubicBezTo>
                    <a:pt x="0" y="866303"/>
                    <a:pt x="0" y="807618"/>
                    <a:pt x="8234" y="751728"/>
                  </a:cubicBezTo>
                  <a:cubicBezTo>
                    <a:pt x="16468" y="697234"/>
                    <a:pt x="32935" y="639947"/>
                    <a:pt x="55990" y="588248"/>
                  </a:cubicBezTo>
                  <a:cubicBezTo>
                    <a:pt x="79045" y="535152"/>
                    <a:pt x="110334" y="483453"/>
                    <a:pt x="148210" y="437343"/>
                  </a:cubicBezTo>
                  <a:cubicBezTo>
                    <a:pt x="186085" y="391234"/>
                    <a:pt x="232195" y="347918"/>
                    <a:pt x="281598" y="311589"/>
                  </a:cubicBezTo>
                  <a:cubicBezTo>
                    <a:pt x="331001" y="273863"/>
                    <a:pt x="386992" y="240329"/>
                    <a:pt x="444629" y="215178"/>
                  </a:cubicBezTo>
                  <a:cubicBezTo>
                    <a:pt x="503913" y="188630"/>
                    <a:pt x="568137" y="167671"/>
                    <a:pt x="632361" y="155096"/>
                  </a:cubicBezTo>
                  <a:cubicBezTo>
                    <a:pt x="696585" y="141123"/>
                    <a:pt x="829974" y="134137"/>
                    <a:pt x="829974" y="134137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7" name="Рисунок 6" descr="Изображение выглядит как в помещении, мебель, одежда, стена&#10;&#10;Содержимое, созданное искусственным интеллектом, может быть неверным.">
            <a:extLst>
              <a:ext uri="{FF2B5EF4-FFF2-40B4-BE49-F238E27FC236}">
                <a16:creationId xmlns:a16="http://schemas.microsoft.com/office/drawing/2014/main" id="{43BF5FD1-1A43-9A63-9890-4290B3B16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368" y="0"/>
            <a:ext cx="10765196" cy="103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456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55EE57-4329-9C36-D8E4-526AD6F75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B319118-7FBD-307A-C7DC-868441A90FBE}"/>
              </a:ext>
            </a:extLst>
          </p:cNvPr>
          <p:cNvGrpSpPr/>
          <p:nvPr/>
        </p:nvGrpSpPr>
        <p:grpSpPr>
          <a:xfrm>
            <a:off x="-786765" y="6186011"/>
            <a:ext cx="19861530" cy="4100989"/>
            <a:chOff x="0" y="0"/>
            <a:chExt cx="26482040" cy="5467985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6EADD3C-D20D-41E1-0DAD-200D5E5C70FC}"/>
                </a:ext>
              </a:extLst>
            </p:cNvPr>
            <p:cNvSpPr/>
            <p:nvPr/>
          </p:nvSpPr>
          <p:spPr>
            <a:xfrm>
              <a:off x="48260" y="33014"/>
              <a:ext cx="26386790" cy="5397829"/>
            </a:xfrm>
            <a:custGeom>
              <a:avLst/>
              <a:gdLst/>
              <a:ahLst/>
              <a:cxnLst/>
              <a:rect l="l" t="t" r="r" b="b"/>
              <a:pathLst>
                <a:path w="26386790" h="5397829">
                  <a:moveTo>
                    <a:pt x="548640" y="326016"/>
                  </a:moveTo>
                  <a:cubicBezTo>
                    <a:pt x="1192530" y="224222"/>
                    <a:pt x="1449070" y="188457"/>
                    <a:pt x="1657350" y="246232"/>
                  </a:cubicBezTo>
                  <a:cubicBezTo>
                    <a:pt x="1866900" y="304006"/>
                    <a:pt x="2026920" y="425059"/>
                    <a:pt x="2246630" y="590130"/>
                  </a:cubicBezTo>
                  <a:cubicBezTo>
                    <a:pt x="2584450" y="844615"/>
                    <a:pt x="3117850" y="1430618"/>
                    <a:pt x="3429000" y="1716741"/>
                  </a:cubicBezTo>
                  <a:cubicBezTo>
                    <a:pt x="3627120" y="1898320"/>
                    <a:pt x="3733800" y="2040006"/>
                    <a:pt x="3920490" y="2152805"/>
                  </a:cubicBezTo>
                  <a:cubicBezTo>
                    <a:pt x="4117340" y="2271105"/>
                    <a:pt x="4362450" y="2350890"/>
                    <a:pt x="4585970" y="2399036"/>
                  </a:cubicBezTo>
                  <a:cubicBezTo>
                    <a:pt x="4804410" y="2447182"/>
                    <a:pt x="5016500" y="2438928"/>
                    <a:pt x="5245100" y="2445806"/>
                  </a:cubicBezTo>
                  <a:cubicBezTo>
                    <a:pt x="5492750" y="2455435"/>
                    <a:pt x="5768340" y="2460937"/>
                    <a:pt x="6022340" y="2444430"/>
                  </a:cubicBezTo>
                  <a:cubicBezTo>
                    <a:pt x="6266180" y="2429299"/>
                    <a:pt x="6498590" y="2357768"/>
                    <a:pt x="6739890" y="2352266"/>
                  </a:cubicBezTo>
                  <a:cubicBezTo>
                    <a:pt x="6986270" y="2346763"/>
                    <a:pt x="7244080" y="2353641"/>
                    <a:pt x="7484110" y="2414167"/>
                  </a:cubicBezTo>
                  <a:cubicBezTo>
                    <a:pt x="7724140" y="2474693"/>
                    <a:pt x="7967980" y="2583365"/>
                    <a:pt x="8178800" y="2716798"/>
                  </a:cubicBezTo>
                  <a:cubicBezTo>
                    <a:pt x="8382000" y="2844728"/>
                    <a:pt x="8531860" y="3063448"/>
                    <a:pt x="8728710" y="3194129"/>
                  </a:cubicBezTo>
                  <a:cubicBezTo>
                    <a:pt x="8919210" y="3319308"/>
                    <a:pt x="9121140" y="3443111"/>
                    <a:pt x="9337040" y="3488506"/>
                  </a:cubicBezTo>
                  <a:cubicBezTo>
                    <a:pt x="9561830" y="3535276"/>
                    <a:pt x="9795510" y="3488506"/>
                    <a:pt x="10055860" y="3460994"/>
                  </a:cubicBezTo>
                  <a:cubicBezTo>
                    <a:pt x="10369550" y="3426604"/>
                    <a:pt x="10713720" y="3313805"/>
                    <a:pt x="11090910" y="3278040"/>
                  </a:cubicBezTo>
                  <a:cubicBezTo>
                    <a:pt x="11539220" y="3236772"/>
                    <a:pt x="12161520" y="3207885"/>
                    <a:pt x="12570460" y="3261533"/>
                  </a:cubicBezTo>
                  <a:cubicBezTo>
                    <a:pt x="12868910" y="3301425"/>
                    <a:pt x="13087351" y="3388088"/>
                    <a:pt x="13331190" y="3474750"/>
                  </a:cubicBezTo>
                  <a:cubicBezTo>
                    <a:pt x="13564870" y="3557285"/>
                    <a:pt x="13761720" y="3712728"/>
                    <a:pt x="14005560" y="3763625"/>
                  </a:cubicBezTo>
                  <a:cubicBezTo>
                    <a:pt x="14270990" y="3820024"/>
                    <a:pt x="14606270" y="3817273"/>
                    <a:pt x="14871701" y="3771878"/>
                  </a:cubicBezTo>
                  <a:cubicBezTo>
                    <a:pt x="15106651" y="3730611"/>
                    <a:pt x="15312390" y="3637070"/>
                    <a:pt x="15519401" y="3535276"/>
                  </a:cubicBezTo>
                  <a:cubicBezTo>
                    <a:pt x="15727679" y="3434858"/>
                    <a:pt x="15909290" y="3250528"/>
                    <a:pt x="16118840" y="3165241"/>
                  </a:cubicBezTo>
                  <a:cubicBezTo>
                    <a:pt x="16322040" y="3081330"/>
                    <a:pt x="16526510" y="3049692"/>
                    <a:pt x="16755110" y="3019429"/>
                  </a:cubicBezTo>
                  <a:cubicBezTo>
                    <a:pt x="17018001" y="2985039"/>
                    <a:pt x="17339310" y="2987790"/>
                    <a:pt x="17609820" y="2987790"/>
                  </a:cubicBezTo>
                  <a:cubicBezTo>
                    <a:pt x="17856201" y="2987790"/>
                    <a:pt x="18064479" y="2986414"/>
                    <a:pt x="18313401" y="3015302"/>
                  </a:cubicBezTo>
                  <a:cubicBezTo>
                    <a:pt x="18600420" y="3049692"/>
                    <a:pt x="18950940" y="3137729"/>
                    <a:pt x="19235420" y="3198256"/>
                  </a:cubicBezTo>
                  <a:cubicBezTo>
                    <a:pt x="19483070" y="3250528"/>
                    <a:pt x="19782790" y="3447238"/>
                    <a:pt x="19928840" y="3355073"/>
                  </a:cubicBezTo>
                  <a:cubicBezTo>
                    <a:pt x="20067270" y="3265660"/>
                    <a:pt x="19999960" y="2883245"/>
                    <a:pt x="20115529" y="2697539"/>
                  </a:cubicBezTo>
                  <a:cubicBezTo>
                    <a:pt x="20237451" y="2500830"/>
                    <a:pt x="20445729" y="2344012"/>
                    <a:pt x="20657820" y="2217457"/>
                  </a:cubicBezTo>
                  <a:cubicBezTo>
                    <a:pt x="20896579" y="2077147"/>
                    <a:pt x="21222970" y="1983607"/>
                    <a:pt x="21494751" y="1923080"/>
                  </a:cubicBezTo>
                  <a:cubicBezTo>
                    <a:pt x="21739860" y="1868056"/>
                    <a:pt x="22026879" y="1967099"/>
                    <a:pt x="22214840" y="1854300"/>
                  </a:cubicBezTo>
                  <a:cubicBezTo>
                    <a:pt x="22393910" y="1747004"/>
                    <a:pt x="22462490" y="1470510"/>
                    <a:pt x="22612351" y="1287556"/>
                  </a:cubicBezTo>
                  <a:cubicBezTo>
                    <a:pt x="22773640" y="1089470"/>
                    <a:pt x="22951440" y="884507"/>
                    <a:pt x="23157179" y="716685"/>
                  </a:cubicBezTo>
                  <a:cubicBezTo>
                    <a:pt x="23374351" y="537857"/>
                    <a:pt x="23632160" y="365908"/>
                    <a:pt x="23892510" y="253109"/>
                  </a:cubicBezTo>
                  <a:cubicBezTo>
                    <a:pt x="24154129" y="140311"/>
                    <a:pt x="24436070" y="78409"/>
                    <a:pt x="24720551" y="39892"/>
                  </a:cubicBezTo>
                  <a:cubicBezTo>
                    <a:pt x="25013920" y="0"/>
                    <a:pt x="25424129" y="5503"/>
                    <a:pt x="25628601" y="22010"/>
                  </a:cubicBezTo>
                  <a:cubicBezTo>
                    <a:pt x="25735279" y="30263"/>
                    <a:pt x="25793701" y="37141"/>
                    <a:pt x="25869901" y="64653"/>
                  </a:cubicBezTo>
                  <a:cubicBezTo>
                    <a:pt x="25946101" y="92165"/>
                    <a:pt x="26021029" y="136184"/>
                    <a:pt x="26084529" y="188457"/>
                  </a:cubicBezTo>
                  <a:cubicBezTo>
                    <a:pt x="26149301" y="240729"/>
                    <a:pt x="26207719" y="308133"/>
                    <a:pt x="26253440" y="379664"/>
                  </a:cubicBezTo>
                  <a:cubicBezTo>
                    <a:pt x="26297890" y="451195"/>
                    <a:pt x="26333451" y="535106"/>
                    <a:pt x="26355040" y="619017"/>
                  </a:cubicBezTo>
                  <a:cubicBezTo>
                    <a:pt x="26376629" y="702929"/>
                    <a:pt x="26386790" y="795093"/>
                    <a:pt x="26381711" y="881756"/>
                  </a:cubicBezTo>
                  <a:cubicBezTo>
                    <a:pt x="26377901" y="968418"/>
                    <a:pt x="26358851" y="1059207"/>
                    <a:pt x="26329640" y="1138992"/>
                  </a:cubicBezTo>
                  <a:cubicBezTo>
                    <a:pt x="26300429" y="1220152"/>
                    <a:pt x="26255979" y="1299936"/>
                    <a:pt x="26203911" y="1365965"/>
                  </a:cubicBezTo>
                  <a:cubicBezTo>
                    <a:pt x="26151840" y="1431993"/>
                    <a:pt x="26087069" y="1492519"/>
                    <a:pt x="26018490" y="1536538"/>
                  </a:cubicBezTo>
                  <a:cubicBezTo>
                    <a:pt x="25949910" y="1581933"/>
                    <a:pt x="25869901" y="1616323"/>
                    <a:pt x="25792429" y="1634206"/>
                  </a:cubicBezTo>
                  <a:cubicBezTo>
                    <a:pt x="25713690" y="1653464"/>
                    <a:pt x="25628601" y="1658966"/>
                    <a:pt x="25548590" y="1649337"/>
                  </a:cubicBezTo>
                  <a:cubicBezTo>
                    <a:pt x="25468579" y="1639708"/>
                    <a:pt x="25386029" y="1614947"/>
                    <a:pt x="25313640" y="1579182"/>
                  </a:cubicBezTo>
                  <a:cubicBezTo>
                    <a:pt x="25241251" y="1542041"/>
                    <a:pt x="25170129" y="1489768"/>
                    <a:pt x="25111710" y="1430618"/>
                  </a:cubicBezTo>
                  <a:cubicBezTo>
                    <a:pt x="25053290" y="1371467"/>
                    <a:pt x="25002490" y="1297185"/>
                    <a:pt x="24964390" y="1220152"/>
                  </a:cubicBezTo>
                  <a:cubicBezTo>
                    <a:pt x="24926290" y="1144494"/>
                    <a:pt x="24899620" y="1056456"/>
                    <a:pt x="24886920" y="969794"/>
                  </a:cubicBezTo>
                  <a:cubicBezTo>
                    <a:pt x="24872951" y="884507"/>
                    <a:pt x="24872951" y="792342"/>
                    <a:pt x="24885651" y="707055"/>
                  </a:cubicBezTo>
                  <a:cubicBezTo>
                    <a:pt x="24899620" y="620393"/>
                    <a:pt x="24926290" y="532355"/>
                    <a:pt x="24964390" y="456697"/>
                  </a:cubicBezTo>
                  <a:cubicBezTo>
                    <a:pt x="25001220" y="379664"/>
                    <a:pt x="25053290" y="305382"/>
                    <a:pt x="25111710" y="246231"/>
                  </a:cubicBezTo>
                  <a:cubicBezTo>
                    <a:pt x="25170129" y="185705"/>
                    <a:pt x="25239979" y="134808"/>
                    <a:pt x="25312370" y="97667"/>
                  </a:cubicBezTo>
                  <a:cubicBezTo>
                    <a:pt x="25386029" y="60526"/>
                    <a:pt x="25468579" y="35766"/>
                    <a:pt x="25547320" y="27512"/>
                  </a:cubicBezTo>
                  <a:cubicBezTo>
                    <a:pt x="25627329" y="17883"/>
                    <a:pt x="25712420" y="22010"/>
                    <a:pt x="25791160" y="41268"/>
                  </a:cubicBezTo>
                  <a:cubicBezTo>
                    <a:pt x="25869901" y="59151"/>
                    <a:pt x="25948640" y="93541"/>
                    <a:pt x="26017219" y="138935"/>
                  </a:cubicBezTo>
                  <a:cubicBezTo>
                    <a:pt x="26087069" y="182954"/>
                    <a:pt x="26151840" y="243480"/>
                    <a:pt x="26203911" y="309509"/>
                  </a:cubicBezTo>
                  <a:cubicBezTo>
                    <a:pt x="26255979" y="375537"/>
                    <a:pt x="26299161" y="455322"/>
                    <a:pt x="26329640" y="535106"/>
                  </a:cubicBezTo>
                  <a:cubicBezTo>
                    <a:pt x="26358851" y="616266"/>
                    <a:pt x="26377901" y="707055"/>
                    <a:pt x="26381711" y="793718"/>
                  </a:cubicBezTo>
                  <a:cubicBezTo>
                    <a:pt x="26386790" y="880380"/>
                    <a:pt x="26376629" y="972545"/>
                    <a:pt x="26355040" y="1056456"/>
                  </a:cubicBezTo>
                  <a:cubicBezTo>
                    <a:pt x="26334719" y="1140367"/>
                    <a:pt x="26297890" y="1224279"/>
                    <a:pt x="26253440" y="1295810"/>
                  </a:cubicBezTo>
                  <a:cubicBezTo>
                    <a:pt x="26208990" y="1367340"/>
                    <a:pt x="26149301" y="1434744"/>
                    <a:pt x="26085801" y="1487017"/>
                  </a:cubicBezTo>
                  <a:cubicBezTo>
                    <a:pt x="26022301" y="1540665"/>
                    <a:pt x="25946101" y="1583308"/>
                    <a:pt x="25869901" y="1610820"/>
                  </a:cubicBezTo>
                  <a:cubicBezTo>
                    <a:pt x="25794970" y="1638332"/>
                    <a:pt x="25732740" y="1645210"/>
                    <a:pt x="25629870" y="1653464"/>
                  </a:cubicBezTo>
                  <a:cubicBezTo>
                    <a:pt x="25448260" y="1669971"/>
                    <a:pt x="25109170" y="1610820"/>
                    <a:pt x="24872951" y="1650713"/>
                  </a:cubicBezTo>
                  <a:cubicBezTo>
                    <a:pt x="24654510" y="1686478"/>
                    <a:pt x="24446229" y="1749755"/>
                    <a:pt x="24259540" y="1859803"/>
                  </a:cubicBezTo>
                  <a:cubicBezTo>
                    <a:pt x="24069040" y="1972602"/>
                    <a:pt x="23874729" y="2137673"/>
                    <a:pt x="23743920" y="2322002"/>
                  </a:cubicBezTo>
                  <a:cubicBezTo>
                    <a:pt x="23615651" y="2502205"/>
                    <a:pt x="23628351" y="2773197"/>
                    <a:pt x="23477220" y="2952024"/>
                  </a:cubicBezTo>
                  <a:cubicBezTo>
                    <a:pt x="23291801" y="3170744"/>
                    <a:pt x="22922229" y="3388088"/>
                    <a:pt x="22642831" y="3469247"/>
                  </a:cubicBezTo>
                  <a:cubicBezTo>
                    <a:pt x="22396451" y="3540778"/>
                    <a:pt x="22138640" y="3412848"/>
                    <a:pt x="21901151" y="3471999"/>
                  </a:cubicBezTo>
                  <a:cubicBezTo>
                    <a:pt x="21657310" y="3532525"/>
                    <a:pt x="21379181" y="3660455"/>
                    <a:pt x="21202651" y="3837907"/>
                  </a:cubicBezTo>
                  <a:cubicBezTo>
                    <a:pt x="21036281" y="4004354"/>
                    <a:pt x="21008340" y="4302857"/>
                    <a:pt x="20855940" y="4481684"/>
                  </a:cubicBezTo>
                  <a:cubicBezTo>
                    <a:pt x="20701001" y="4660512"/>
                    <a:pt x="20502881" y="4832461"/>
                    <a:pt x="20276820" y="4908119"/>
                  </a:cubicBezTo>
                  <a:cubicBezTo>
                    <a:pt x="20017740" y="4993405"/>
                    <a:pt x="19646901" y="4950762"/>
                    <a:pt x="19368770" y="4905368"/>
                  </a:cubicBezTo>
                  <a:cubicBezTo>
                    <a:pt x="19122390" y="4864099"/>
                    <a:pt x="18919190" y="4729291"/>
                    <a:pt x="18686781" y="4674267"/>
                  </a:cubicBezTo>
                  <a:cubicBezTo>
                    <a:pt x="18453101" y="4620619"/>
                    <a:pt x="18224501" y="4594483"/>
                    <a:pt x="17969231" y="4580727"/>
                  </a:cubicBezTo>
                  <a:cubicBezTo>
                    <a:pt x="17677131" y="4565596"/>
                    <a:pt x="17307560" y="4553215"/>
                    <a:pt x="17029431" y="4605488"/>
                  </a:cubicBezTo>
                  <a:cubicBezTo>
                    <a:pt x="16794481" y="4649507"/>
                    <a:pt x="16606520" y="4727916"/>
                    <a:pt x="16399510" y="4828334"/>
                  </a:cubicBezTo>
                  <a:cubicBezTo>
                    <a:pt x="16177260" y="4938382"/>
                    <a:pt x="15985490" y="5158476"/>
                    <a:pt x="15741651" y="5250641"/>
                  </a:cubicBezTo>
                  <a:cubicBezTo>
                    <a:pt x="15480031" y="5349684"/>
                    <a:pt x="15148560" y="5357938"/>
                    <a:pt x="14869160" y="5378572"/>
                  </a:cubicBezTo>
                  <a:cubicBezTo>
                    <a:pt x="14612620" y="5397830"/>
                    <a:pt x="14377670" y="5392327"/>
                    <a:pt x="14128751" y="5377196"/>
                  </a:cubicBezTo>
                  <a:cubicBezTo>
                    <a:pt x="13873481" y="5362064"/>
                    <a:pt x="13606781" y="5362064"/>
                    <a:pt x="13356590" y="5285032"/>
                  </a:cubicBezTo>
                  <a:cubicBezTo>
                    <a:pt x="13096240" y="5203871"/>
                    <a:pt x="12847320" y="4957640"/>
                    <a:pt x="12598401" y="4890236"/>
                  </a:cubicBezTo>
                  <a:cubicBezTo>
                    <a:pt x="12379960" y="4831086"/>
                    <a:pt x="12176760" y="4865475"/>
                    <a:pt x="11951970" y="4861348"/>
                  </a:cubicBezTo>
                  <a:cubicBezTo>
                    <a:pt x="11705590" y="4858597"/>
                    <a:pt x="11424920" y="4847592"/>
                    <a:pt x="11179810" y="4873728"/>
                  </a:cubicBezTo>
                  <a:cubicBezTo>
                    <a:pt x="10952480" y="4897114"/>
                    <a:pt x="10763251" y="4965893"/>
                    <a:pt x="10529570" y="5000283"/>
                  </a:cubicBezTo>
                  <a:cubicBezTo>
                    <a:pt x="10256520" y="5041551"/>
                    <a:pt x="9923780" y="5086946"/>
                    <a:pt x="9639301" y="5089697"/>
                  </a:cubicBezTo>
                  <a:cubicBezTo>
                    <a:pt x="9378951" y="5092448"/>
                    <a:pt x="9122410" y="5084195"/>
                    <a:pt x="8887460" y="5029171"/>
                  </a:cubicBezTo>
                  <a:cubicBezTo>
                    <a:pt x="8669020" y="4978274"/>
                    <a:pt x="8463280" y="4898490"/>
                    <a:pt x="8271510" y="4785691"/>
                  </a:cubicBezTo>
                  <a:cubicBezTo>
                    <a:pt x="8077201" y="4671517"/>
                    <a:pt x="7913370" y="4485811"/>
                    <a:pt x="7731760" y="4345501"/>
                  </a:cubicBezTo>
                  <a:cubicBezTo>
                    <a:pt x="7552690" y="4206566"/>
                    <a:pt x="7391401" y="4020860"/>
                    <a:pt x="7192010" y="3949330"/>
                  </a:cubicBezTo>
                  <a:cubicBezTo>
                    <a:pt x="6990080" y="3877799"/>
                    <a:pt x="6753860" y="3912189"/>
                    <a:pt x="6527801" y="3919066"/>
                  </a:cubicBezTo>
                  <a:cubicBezTo>
                    <a:pt x="6294120" y="3925944"/>
                    <a:pt x="6057900" y="3985095"/>
                    <a:pt x="5811520" y="3994724"/>
                  </a:cubicBezTo>
                  <a:cubicBezTo>
                    <a:pt x="5551170" y="4005729"/>
                    <a:pt x="5275580" y="3991973"/>
                    <a:pt x="5007610" y="3978218"/>
                  </a:cubicBezTo>
                  <a:cubicBezTo>
                    <a:pt x="4739640" y="3964461"/>
                    <a:pt x="4453890" y="3958959"/>
                    <a:pt x="4202430" y="3910813"/>
                  </a:cubicBezTo>
                  <a:cubicBezTo>
                    <a:pt x="3973830" y="3868170"/>
                    <a:pt x="3761740" y="3826902"/>
                    <a:pt x="3557270" y="3718230"/>
                  </a:cubicBezTo>
                  <a:cubicBezTo>
                    <a:pt x="3333750" y="3599929"/>
                    <a:pt x="3126740" y="3381209"/>
                    <a:pt x="2923540" y="3209260"/>
                  </a:cubicBezTo>
                  <a:cubicBezTo>
                    <a:pt x="2727960" y="3042813"/>
                    <a:pt x="2540000" y="2877742"/>
                    <a:pt x="2355850" y="2704417"/>
                  </a:cubicBezTo>
                  <a:cubicBezTo>
                    <a:pt x="2172970" y="2532468"/>
                    <a:pt x="2006600" y="2346763"/>
                    <a:pt x="1819910" y="2173438"/>
                  </a:cubicBezTo>
                  <a:cubicBezTo>
                    <a:pt x="1625600" y="1994611"/>
                    <a:pt x="1409700" y="1702985"/>
                    <a:pt x="1210310" y="1646586"/>
                  </a:cubicBezTo>
                  <a:cubicBezTo>
                    <a:pt x="1059180" y="1602567"/>
                    <a:pt x="875030" y="1711239"/>
                    <a:pt x="763270" y="1723619"/>
                  </a:cubicBezTo>
                  <a:cubicBezTo>
                    <a:pt x="697230" y="1731873"/>
                    <a:pt x="657860" y="1735999"/>
                    <a:pt x="605790" y="1731873"/>
                  </a:cubicBezTo>
                  <a:cubicBezTo>
                    <a:pt x="553720" y="1727746"/>
                    <a:pt x="500380" y="1715366"/>
                    <a:pt x="450850" y="1697483"/>
                  </a:cubicBezTo>
                  <a:cubicBezTo>
                    <a:pt x="401320" y="1680976"/>
                    <a:pt x="353060" y="1656215"/>
                    <a:pt x="308610" y="1625952"/>
                  </a:cubicBezTo>
                  <a:cubicBezTo>
                    <a:pt x="264160" y="1595689"/>
                    <a:pt x="222250" y="1558548"/>
                    <a:pt x="185420" y="1518656"/>
                  </a:cubicBezTo>
                  <a:cubicBezTo>
                    <a:pt x="149860" y="1477388"/>
                    <a:pt x="116840" y="1430618"/>
                    <a:pt x="90170" y="1381096"/>
                  </a:cubicBezTo>
                  <a:cubicBezTo>
                    <a:pt x="64770" y="1332950"/>
                    <a:pt x="43180" y="1279302"/>
                    <a:pt x="27940" y="1224279"/>
                  </a:cubicBezTo>
                  <a:cubicBezTo>
                    <a:pt x="13970" y="1170630"/>
                    <a:pt x="5080" y="1112855"/>
                    <a:pt x="2540" y="1056456"/>
                  </a:cubicBezTo>
                  <a:cubicBezTo>
                    <a:pt x="0" y="1000057"/>
                    <a:pt x="3810" y="940906"/>
                    <a:pt x="13970" y="885883"/>
                  </a:cubicBezTo>
                  <a:cubicBezTo>
                    <a:pt x="24130" y="830859"/>
                    <a:pt x="41910" y="774459"/>
                    <a:pt x="63500" y="723562"/>
                  </a:cubicBezTo>
                  <a:cubicBezTo>
                    <a:pt x="86360" y="672666"/>
                    <a:pt x="114300" y="623144"/>
                    <a:pt x="147320" y="579125"/>
                  </a:cubicBezTo>
                  <a:cubicBezTo>
                    <a:pt x="180340" y="535106"/>
                    <a:pt x="219710" y="493838"/>
                    <a:pt x="260350" y="459448"/>
                  </a:cubicBezTo>
                  <a:cubicBezTo>
                    <a:pt x="302260" y="426434"/>
                    <a:pt x="349250" y="396171"/>
                    <a:pt x="397510" y="374162"/>
                  </a:cubicBezTo>
                  <a:cubicBezTo>
                    <a:pt x="444500" y="352152"/>
                    <a:pt x="548640" y="326016"/>
                    <a:pt x="548640" y="326016"/>
                  </a:cubicBezTo>
                </a:path>
              </a:pathLst>
            </a:custGeom>
            <a:solidFill>
              <a:srgbClr val="ADC7E3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5743B94F-5ADA-DFDD-CB56-03086BA6DFCC}"/>
              </a:ext>
            </a:extLst>
          </p:cNvPr>
          <p:cNvGrpSpPr/>
          <p:nvPr/>
        </p:nvGrpSpPr>
        <p:grpSpPr>
          <a:xfrm>
            <a:off x="-1453515" y="6393980"/>
            <a:ext cx="21195030" cy="6124575"/>
            <a:chOff x="0" y="0"/>
            <a:chExt cx="28260040" cy="816610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47EC5EED-52DB-1A14-1C46-BF3DE5C01FEC}"/>
                </a:ext>
              </a:extLst>
            </p:cNvPr>
            <p:cNvSpPr/>
            <p:nvPr/>
          </p:nvSpPr>
          <p:spPr>
            <a:xfrm>
              <a:off x="45720" y="50800"/>
              <a:ext cx="28187651" cy="8070850"/>
            </a:xfrm>
            <a:custGeom>
              <a:avLst/>
              <a:gdLst/>
              <a:ahLst/>
              <a:cxnLst/>
              <a:rect l="l" t="t" r="r" b="b"/>
              <a:pathLst>
                <a:path w="28187651" h="8070850">
                  <a:moveTo>
                    <a:pt x="5080" y="4436110"/>
                  </a:moveTo>
                  <a:cubicBezTo>
                    <a:pt x="19050" y="3028950"/>
                    <a:pt x="8890" y="2795270"/>
                    <a:pt x="41910" y="2522220"/>
                  </a:cubicBezTo>
                  <a:cubicBezTo>
                    <a:pt x="78740" y="2225040"/>
                    <a:pt x="130810" y="1863090"/>
                    <a:pt x="233680" y="1597660"/>
                  </a:cubicBezTo>
                  <a:cubicBezTo>
                    <a:pt x="318770" y="1375410"/>
                    <a:pt x="406400" y="1131570"/>
                    <a:pt x="574040" y="1024890"/>
                  </a:cubicBezTo>
                  <a:cubicBezTo>
                    <a:pt x="739140" y="916940"/>
                    <a:pt x="1198880" y="1007110"/>
                    <a:pt x="1229360" y="951230"/>
                  </a:cubicBezTo>
                  <a:cubicBezTo>
                    <a:pt x="1239520" y="932180"/>
                    <a:pt x="1203960" y="911860"/>
                    <a:pt x="1193800" y="883920"/>
                  </a:cubicBezTo>
                  <a:cubicBezTo>
                    <a:pt x="1178560" y="844550"/>
                    <a:pt x="1163320" y="782320"/>
                    <a:pt x="1156970" y="730250"/>
                  </a:cubicBezTo>
                  <a:cubicBezTo>
                    <a:pt x="1150620" y="679450"/>
                    <a:pt x="1150620" y="624840"/>
                    <a:pt x="1156970" y="572770"/>
                  </a:cubicBezTo>
                  <a:cubicBezTo>
                    <a:pt x="1164590" y="520700"/>
                    <a:pt x="1177290" y="468630"/>
                    <a:pt x="1196340" y="420370"/>
                  </a:cubicBezTo>
                  <a:cubicBezTo>
                    <a:pt x="1214120" y="370840"/>
                    <a:pt x="1239520" y="323850"/>
                    <a:pt x="1270000" y="280670"/>
                  </a:cubicBezTo>
                  <a:cubicBezTo>
                    <a:pt x="1299210" y="237490"/>
                    <a:pt x="1336040" y="196850"/>
                    <a:pt x="1374140" y="162560"/>
                  </a:cubicBezTo>
                  <a:cubicBezTo>
                    <a:pt x="1413510" y="128270"/>
                    <a:pt x="1457960" y="97790"/>
                    <a:pt x="1504950" y="73660"/>
                  </a:cubicBezTo>
                  <a:cubicBezTo>
                    <a:pt x="1550670" y="49530"/>
                    <a:pt x="1601470" y="30480"/>
                    <a:pt x="1652270" y="17780"/>
                  </a:cubicBezTo>
                  <a:cubicBezTo>
                    <a:pt x="1703070" y="6350"/>
                    <a:pt x="1757680" y="0"/>
                    <a:pt x="1809750" y="0"/>
                  </a:cubicBezTo>
                  <a:cubicBezTo>
                    <a:pt x="1861820" y="0"/>
                    <a:pt x="1915160" y="6350"/>
                    <a:pt x="1965960" y="19050"/>
                  </a:cubicBezTo>
                  <a:cubicBezTo>
                    <a:pt x="2016760" y="31750"/>
                    <a:pt x="2113280" y="76200"/>
                    <a:pt x="2113280" y="76200"/>
                  </a:cubicBezTo>
                  <a:cubicBezTo>
                    <a:pt x="2113280" y="76200"/>
                    <a:pt x="2388870" y="205740"/>
                    <a:pt x="2536190" y="297180"/>
                  </a:cubicBezTo>
                  <a:cubicBezTo>
                    <a:pt x="2712720" y="407670"/>
                    <a:pt x="2928620" y="534670"/>
                    <a:pt x="3093720" y="708660"/>
                  </a:cubicBezTo>
                  <a:cubicBezTo>
                    <a:pt x="3277870" y="901700"/>
                    <a:pt x="3422650" y="1195070"/>
                    <a:pt x="3567430" y="1427480"/>
                  </a:cubicBezTo>
                  <a:cubicBezTo>
                    <a:pt x="3699510" y="1639570"/>
                    <a:pt x="3763010" y="1874520"/>
                    <a:pt x="3928110" y="2045970"/>
                  </a:cubicBezTo>
                  <a:cubicBezTo>
                    <a:pt x="4102100" y="2226310"/>
                    <a:pt x="4364990" y="2396490"/>
                    <a:pt x="4598670" y="2467610"/>
                  </a:cubicBezTo>
                  <a:cubicBezTo>
                    <a:pt x="4814570" y="2533650"/>
                    <a:pt x="5040630" y="2504440"/>
                    <a:pt x="5269230" y="2489200"/>
                  </a:cubicBezTo>
                  <a:cubicBezTo>
                    <a:pt x="5515610" y="2472690"/>
                    <a:pt x="5777230" y="2386330"/>
                    <a:pt x="6029960" y="2362200"/>
                  </a:cubicBezTo>
                  <a:cubicBezTo>
                    <a:pt x="6275070" y="2340610"/>
                    <a:pt x="6521450" y="2320290"/>
                    <a:pt x="6764020" y="2349500"/>
                  </a:cubicBezTo>
                  <a:cubicBezTo>
                    <a:pt x="7010400" y="2379980"/>
                    <a:pt x="7269480" y="2435860"/>
                    <a:pt x="7495540" y="2545080"/>
                  </a:cubicBezTo>
                  <a:cubicBezTo>
                    <a:pt x="7727950" y="2655570"/>
                    <a:pt x="7936230" y="2863850"/>
                    <a:pt x="8136890" y="3017520"/>
                  </a:cubicBezTo>
                  <a:cubicBezTo>
                    <a:pt x="8318500" y="3157220"/>
                    <a:pt x="8446770" y="3345180"/>
                    <a:pt x="8649970" y="3426460"/>
                  </a:cubicBezTo>
                  <a:cubicBezTo>
                    <a:pt x="8874760" y="3516630"/>
                    <a:pt x="9185910" y="3530600"/>
                    <a:pt x="9441180" y="3496310"/>
                  </a:cubicBezTo>
                  <a:cubicBezTo>
                    <a:pt x="9693910" y="3463290"/>
                    <a:pt x="9925050" y="3296920"/>
                    <a:pt x="10171430" y="3227070"/>
                  </a:cubicBezTo>
                  <a:cubicBezTo>
                    <a:pt x="10414000" y="3158490"/>
                    <a:pt x="10661650" y="3107690"/>
                    <a:pt x="10909300" y="3079750"/>
                  </a:cubicBezTo>
                  <a:cubicBezTo>
                    <a:pt x="11156950" y="3053080"/>
                    <a:pt x="11416030" y="3051810"/>
                    <a:pt x="11658600" y="3064510"/>
                  </a:cubicBezTo>
                  <a:cubicBezTo>
                    <a:pt x="11887200" y="3075940"/>
                    <a:pt x="12105640" y="3084830"/>
                    <a:pt x="12325350" y="3145790"/>
                  </a:cubicBezTo>
                  <a:cubicBezTo>
                    <a:pt x="12559030" y="3210560"/>
                    <a:pt x="12800330" y="3351530"/>
                    <a:pt x="13018769" y="3454400"/>
                  </a:cubicBezTo>
                  <a:cubicBezTo>
                    <a:pt x="13219430" y="3548380"/>
                    <a:pt x="13384530" y="3704590"/>
                    <a:pt x="13590269" y="3735070"/>
                  </a:cubicBezTo>
                  <a:cubicBezTo>
                    <a:pt x="13808710" y="3766820"/>
                    <a:pt x="14074141" y="3676650"/>
                    <a:pt x="14300200" y="3613150"/>
                  </a:cubicBezTo>
                  <a:cubicBezTo>
                    <a:pt x="14518641" y="3550920"/>
                    <a:pt x="14692630" y="3421380"/>
                    <a:pt x="14925041" y="3359150"/>
                  </a:cubicBezTo>
                  <a:cubicBezTo>
                    <a:pt x="15199360" y="3285490"/>
                    <a:pt x="15562580" y="3255010"/>
                    <a:pt x="15848330" y="3234690"/>
                  </a:cubicBezTo>
                  <a:cubicBezTo>
                    <a:pt x="16094710" y="3216910"/>
                    <a:pt x="16300450" y="3211830"/>
                    <a:pt x="16540480" y="3229610"/>
                  </a:cubicBezTo>
                  <a:cubicBezTo>
                    <a:pt x="16803369" y="3247390"/>
                    <a:pt x="17106900" y="3285490"/>
                    <a:pt x="17363441" y="3354070"/>
                  </a:cubicBezTo>
                  <a:cubicBezTo>
                    <a:pt x="17602200" y="3418840"/>
                    <a:pt x="17806669" y="3545840"/>
                    <a:pt x="18034000" y="3616960"/>
                  </a:cubicBezTo>
                  <a:cubicBezTo>
                    <a:pt x="18257519" y="3688080"/>
                    <a:pt x="18538191" y="3859530"/>
                    <a:pt x="18718530" y="3783330"/>
                  </a:cubicBezTo>
                  <a:cubicBezTo>
                    <a:pt x="18911569" y="3703320"/>
                    <a:pt x="18935700" y="3260090"/>
                    <a:pt x="19132550" y="3091180"/>
                  </a:cubicBezTo>
                  <a:cubicBezTo>
                    <a:pt x="19337019" y="2915920"/>
                    <a:pt x="19669760" y="2821940"/>
                    <a:pt x="19935191" y="2766060"/>
                  </a:cubicBezTo>
                  <a:cubicBezTo>
                    <a:pt x="20177760" y="2716530"/>
                    <a:pt x="20416519" y="2745740"/>
                    <a:pt x="20655280" y="2748280"/>
                  </a:cubicBezTo>
                  <a:cubicBezTo>
                    <a:pt x="20892769" y="2749550"/>
                    <a:pt x="21116291" y="2759710"/>
                    <a:pt x="21362669" y="2777490"/>
                  </a:cubicBezTo>
                  <a:cubicBezTo>
                    <a:pt x="21630641" y="2799080"/>
                    <a:pt x="21943060" y="2844800"/>
                    <a:pt x="22204680" y="2870200"/>
                  </a:cubicBezTo>
                  <a:cubicBezTo>
                    <a:pt x="22430741" y="2891790"/>
                    <a:pt x="22711410" y="3016250"/>
                    <a:pt x="22839680" y="2921000"/>
                  </a:cubicBezTo>
                  <a:cubicBezTo>
                    <a:pt x="22969219" y="2823210"/>
                    <a:pt x="22901910" y="2485390"/>
                    <a:pt x="22971760" y="2279650"/>
                  </a:cubicBezTo>
                  <a:cubicBezTo>
                    <a:pt x="23042880" y="2071370"/>
                    <a:pt x="23134319" y="1865630"/>
                    <a:pt x="23263860" y="1676400"/>
                  </a:cubicBezTo>
                  <a:cubicBezTo>
                    <a:pt x="23403560" y="1471930"/>
                    <a:pt x="23594060" y="1247140"/>
                    <a:pt x="23794719" y="1107440"/>
                  </a:cubicBezTo>
                  <a:cubicBezTo>
                    <a:pt x="23982680" y="976630"/>
                    <a:pt x="24189691" y="891540"/>
                    <a:pt x="24419560" y="845820"/>
                  </a:cubicBezTo>
                  <a:cubicBezTo>
                    <a:pt x="24682450" y="793750"/>
                    <a:pt x="25024080" y="852170"/>
                    <a:pt x="25294591" y="852170"/>
                  </a:cubicBezTo>
                  <a:cubicBezTo>
                    <a:pt x="25528269" y="850900"/>
                    <a:pt x="25727660" y="866140"/>
                    <a:pt x="25949910" y="845820"/>
                  </a:cubicBezTo>
                  <a:cubicBezTo>
                    <a:pt x="26182319" y="824230"/>
                    <a:pt x="26409651" y="718820"/>
                    <a:pt x="26658569" y="722630"/>
                  </a:cubicBezTo>
                  <a:cubicBezTo>
                    <a:pt x="26937969" y="728980"/>
                    <a:pt x="27317701" y="767080"/>
                    <a:pt x="27546301" y="914400"/>
                  </a:cubicBezTo>
                  <a:cubicBezTo>
                    <a:pt x="27754580" y="1049020"/>
                    <a:pt x="27920951" y="1294130"/>
                    <a:pt x="27999691" y="1526540"/>
                  </a:cubicBezTo>
                  <a:cubicBezTo>
                    <a:pt x="28080969" y="1762760"/>
                    <a:pt x="28012391" y="2063750"/>
                    <a:pt x="28013659" y="2324100"/>
                  </a:cubicBezTo>
                  <a:cubicBezTo>
                    <a:pt x="28014930" y="2575560"/>
                    <a:pt x="28000959" y="2819400"/>
                    <a:pt x="28009851" y="3064510"/>
                  </a:cubicBezTo>
                  <a:cubicBezTo>
                    <a:pt x="28018741" y="3305810"/>
                    <a:pt x="28053030" y="3539490"/>
                    <a:pt x="28065730" y="3782060"/>
                  </a:cubicBezTo>
                  <a:cubicBezTo>
                    <a:pt x="28077159" y="4030980"/>
                    <a:pt x="28074619" y="4283710"/>
                    <a:pt x="28080969" y="4541520"/>
                  </a:cubicBezTo>
                  <a:cubicBezTo>
                    <a:pt x="28087319" y="4805680"/>
                    <a:pt x="28087319" y="5092700"/>
                    <a:pt x="28102559" y="5349240"/>
                  </a:cubicBezTo>
                  <a:cubicBezTo>
                    <a:pt x="28115259" y="5585460"/>
                    <a:pt x="28159709" y="5796280"/>
                    <a:pt x="28163519" y="6023610"/>
                  </a:cubicBezTo>
                  <a:cubicBezTo>
                    <a:pt x="28166059" y="6256020"/>
                    <a:pt x="28187651" y="6499860"/>
                    <a:pt x="28120341" y="6731000"/>
                  </a:cubicBezTo>
                  <a:cubicBezTo>
                    <a:pt x="28046680" y="6981190"/>
                    <a:pt x="27898091" y="7292340"/>
                    <a:pt x="27713941" y="7461250"/>
                  </a:cubicBezTo>
                  <a:cubicBezTo>
                    <a:pt x="27548841" y="7613650"/>
                    <a:pt x="27315159" y="7678420"/>
                    <a:pt x="27101801" y="7738110"/>
                  </a:cubicBezTo>
                  <a:cubicBezTo>
                    <a:pt x="26885901" y="7797800"/>
                    <a:pt x="26663651" y="7802880"/>
                    <a:pt x="26426159" y="7818120"/>
                  </a:cubicBezTo>
                  <a:cubicBezTo>
                    <a:pt x="26163269" y="7834630"/>
                    <a:pt x="25858469" y="7824470"/>
                    <a:pt x="25595580" y="7824470"/>
                  </a:cubicBezTo>
                  <a:cubicBezTo>
                    <a:pt x="25358091" y="7825740"/>
                    <a:pt x="25149810" y="7821930"/>
                    <a:pt x="24918669" y="7820660"/>
                  </a:cubicBezTo>
                  <a:cubicBezTo>
                    <a:pt x="24674830" y="7819390"/>
                    <a:pt x="24424641" y="7819390"/>
                    <a:pt x="24168100" y="7814310"/>
                  </a:cubicBezTo>
                  <a:cubicBezTo>
                    <a:pt x="23897591" y="7809230"/>
                    <a:pt x="23600410" y="7790180"/>
                    <a:pt x="23338791" y="7787640"/>
                  </a:cubicBezTo>
                  <a:cubicBezTo>
                    <a:pt x="23102569" y="7786370"/>
                    <a:pt x="22895560" y="7797800"/>
                    <a:pt x="22664419" y="7799070"/>
                  </a:cubicBezTo>
                  <a:cubicBezTo>
                    <a:pt x="22418041" y="7800340"/>
                    <a:pt x="22150069" y="7792720"/>
                    <a:pt x="21904960" y="7796530"/>
                  </a:cubicBezTo>
                  <a:cubicBezTo>
                    <a:pt x="21675091" y="7799070"/>
                    <a:pt x="21493480" y="7807960"/>
                    <a:pt x="21235669" y="7815580"/>
                  </a:cubicBezTo>
                  <a:cubicBezTo>
                    <a:pt x="20886419" y="7828280"/>
                    <a:pt x="20411441" y="7847330"/>
                    <a:pt x="20001230" y="7862570"/>
                  </a:cubicBezTo>
                  <a:cubicBezTo>
                    <a:pt x="19592291" y="7876540"/>
                    <a:pt x="19187160" y="7884160"/>
                    <a:pt x="18778219" y="7901940"/>
                  </a:cubicBezTo>
                  <a:cubicBezTo>
                    <a:pt x="18364200" y="7918450"/>
                    <a:pt x="17881600" y="7950200"/>
                    <a:pt x="17532350" y="7962900"/>
                  </a:cubicBezTo>
                  <a:cubicBezTo>
                    <a:pt x="17278350" y="7971790"/>
                    <a:pt x="17094200" y="7970520"/>
                    <a:pt x="16871950" y="7976870"/>
                  </a:cubicBezTo>
                  <a:cubicBezTo>
                    <a:pt x="16647160" y="7984490"/>
                    <a:pt x="16436341" y="7999730"/>
                    <a:pt x="16193769" y="8003540"/>
                  </a:cubicBezTo>
                  <a:cubicBezTo>
                    <a:pt x="15911830" y="8009890"/>
                    <a:pt x="15572741" y="8003540"/>
                    <a:pt x="15284450" y="8003540"/>
                  </a:cubicBezTo>
                  <a:cubicBezTo>
                    <a:pt x="15020291" y="8004810"/>
                    <a:pt x="14775180" y="8004810"/>
                    <a:pt x="14528800" y="8006080"/>
                  </a:cubicBezTo>
                  <a:cubicBezTo>
                    <a:pt x="14293850" y="8006080"/>
                    <a:pt x="14094460" y="8006080"/>
                    <a:pt x="13835380" y="8007350"/>
                  </a:cubicBezTo>
                  <a:cubicBezTo>
                    <a:pt x="13505180" y="8008620"/>
                    <a:pt x="13077191" y="8012430"/>
                    <a:pt x="12708890" y="8014970"/>
                  </a:cubicBezTo>
                  <a:cubicBezTo>
                    <a:pt x="12354560" y="8017510"/>
                    <a:pt x="12024360" y="8020050"/>
                    <a:pt x="11667490" y="8021320"/>
                  </a:cubicBezTo>
                  <a:cubicBezTo>
                    <a:pt x="11287760" y="8022590"/>
                    <a:pt x="10859770" y="8021320"/>
                    <a:pt x="10492740" y="8022590"/>
                  </a:cubicBezTo>
                  <a:cubicBezTo>
                    <a:pt x="10167620" y="8023860"/>
                    <a:pt x="9866630" y="8027670"/>
                    <a:pt x="9574530" y="8030210"/>
                  </a:cubicBezTo>
                  <a:cubicBezTo>
                    <a:pt x="9306560" y="8032750"/>
                    <a:pt x="9061450" y="8035290"/>
                    <a:pt x="8807450" y="8037830"/>
                  </a:cubicBezTo>
                  <a:cubicBezTo>
                    <a:pt x="8554720" y="8040370"/>
                    <a:pt x="8307070" y="8042910"/>
                    <a:pt x="8054340" y="8045450"/>
                  </a:cubicBezTo>
                  <a:cubicBezTo>
                    <a:pt x="7795260" y="8046720"/>
                    <a:pt x="7529830" y="8049260"/>
                    <a:pt x="7270750" y="8050530"/>
                  </a:cubicBezTo>
                  <a:cubicBezTo>
                    <a:pt x="7016750" y="8051800"/>
                    <a:pt x="6760210" y="8053070"/>
                    <a:pt x="6515100" y="8055610"/>
                  </a:cubicBezTo>
                  <a:cubicBezTo>
                    <a:pt x="6281420" y="8056880"/>
                    <a:pt x="6061710" y="8070850"/>
                    <a:pt x="5834380" y="8064500"/>
                  </a:cubicBezTo>
                  <a:cubicBezTo>
                    <a:pt x="5604510" y="8056880"/>
                    <a:pt x="5382260" y="8040370"/>
                    <a:pt x="5143500" y="8011160"/>
                  </a:cubicBezTo>
                  <a:cubicBezTo>
                    <a:pt x="4883150" y="7980680"/>
                    <a:pt x="4585970" y="7928610"/>
                    <a:pt x="4329430" y="7881620"/>
                  </a:cubicBezTo>
                  <a:cubicBezTo>
                    <a:pt x="4099560" y="7838440"/>
                    <a:pt x="3895090" y="7793990"/>
                    <a:pt x="3675380" y="7745730"/>
                  </a:cubicBezTo>
                  <a:cubicBezTo>
                    <a:pt x="3453130" y="7696200"/>
                    <a:pt x="3234690" y="7633970"/>
                    <a:pt x="3007360" y="7589520"/>
                  </a:cubicBezTo>
                  <a:cubicBezTo>
                    <a:pt x="2772410" y="7545070"/>
                    <a:pt x="2519680" y="7514590"/>
                    <a:pt x="2287270" y="7479030"/>
                  </a:cubicBezTo>
                  <a:cubicBezTo>
                    <a:pt x="2068830" y="7447280"/>
                    <a:pt x="1865630" y="7426960"/>
                    <a:pt x="1651000" y="7386320"/>
                  </a:cubicBezTo>
                  <a:cubicBezTo>
                    <a:pt x="1430020" y="7343140"/>
                    <a:pt x="1189990" y="7334250"/>
                    <a:pt x="982980" y="7226300"/>
                  </a:cubicBezTo>
                  <a:cubicBezTo>
                    <a:pt x="750570" y="7105650"/>
                    <a:pt x="483870" y="6883400"/>
                    <a:pt x="341630" y="6657340"/>
                  </a:cubicBezTo>
                  <a:cubicBezTo>
                    <a:pt x="207010" y="6445250"/>
                    <a:pt x="184150" y="6167120"/>
                    <a:pt x="130810" y="5924550"/>
                  </a:cubicBezTo>
                  <a:cubicBezTo>
                    <a:pt x="78740" y="5689600"/>
                    <a:pt x="43180" y="5463540"/>
                    <a:pt x="21590" y="5222240"/>
                  </a:cubicBezTo>
                  <a:cubicBezTo>
                    <a:pt x="0" y="4968240"/>
                    <a:pt x="5080" y="4436110"/>
                    <a:pt x="5080" y="443611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603D3F92-90B9-B66B-7820-56AEFEC01A9F}"/>
              </a:ext>
            </a:extLst>
          </p:cNvPr>
          <p:cNvGrpSpPr/>
          <p:nvPr/>
        </p:nvGrpSpPr>
        <p:grpSpPr>
          <a:xfrm>
            <a:off x="-1019175" y="8392478"/>
            <a:ext cx="20126325" cy="3159442"/>
            <a:chOff x="0" y="0"/>
            <a:chExt cx="26835100" cy="421259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D45B99FF-8050-107E-B2CE-1D854406AA55}"/>
                </a:ext>
              </a:extLst>
            </p:cNvPr>
            <p:cNvSpPr/>
            <p:nvPr/>
          </p:nvSpPr>
          <p:spPr>
            <a:xfrm>
              <a:off x="50800" y="33020"/>
              <a:ext cx="26791921" cy="4131310"/>
            </a:xfrm>
            <a:custGeom>
              <a:avLst/>
              <a:gdLst/>
              <a:ahLst/>
              <a:cxnLst/>
              <a:rect l="l" t="t" r="r" b="b"/>
              <a:pathLst>
                <a:path w="26791921" h="4131310">
                  <a:moveTo>
                    <a:pt x="0" y="2501900"/>
                  </a:moveTo>
                  <a:cubicBezTo>
                    <a:pt x="13970" y="2393950"/>
                    <a:pt x="10160" y="2362200"/>
                    <a:pt x="15240" y="2339340"/>
                  </a:cubicBezTo>
                  <a:cubicBezTo>
                    <a:pt x="19050" y="2324100"/>
                    <a:pt x="26670" y="2313940"/>
                    <a:pt x="30480" y="2301240"/>
                  </a:cubicBezTo>
                  <a:cubicBezTo>
                    <a:pt x="33020" y="2288540"/>
                    <a:pt x="31750" y="2275840"/>
                    <a:pt x="35560" y="2260600"/>
                  </a:cubicBezTo>
                  <a:cubicBezTo>
                    <a:pt x="43180" y="2239010"/>
                    <a:pt x="62230" y="2212340"/>
                    <a:pt x="73660" y="2188210"/>
                  </a:cubicBezTo>
                  <a:cubicBezTo>
                    <a:pt x="85090" y="2162810"/>
                    <a:pt x="91440" y="2128520"/>
                    <a:pt x="102870" y="2112010"/>
                  </a:cubicBezTo>
                  <a:cubicBezTo>
                    <a:pt x="109220" y="2101850"/>
                    <a:pt x="116840" y="2099310"/>
                    <a:pt x="124460" y="2090420"/>
                  </a:cubicBezTo>
                  <a:cubicBezTo>
                    <a:pt x="132080" y="2077720"/>
                    <a:pt x="133350" y="2062480"/>
                    <a:pt x="147320" y="2043430"/>
                  </a:cubicBezTo>
                  <a:cubicBezTo>
                    <a:pt x="177800" y="2002790"/>
                    <a:pt x="292100" y="1894840"/>
                    <a:pt x="323850" y="1873250"/>
                  </a:cubicBezTo>
                  <a:cubicBezTo>
                    <a:pt x="332740" y="1866900"/>
                    <a:pt x="334010" y="1870710"/>
                    <a:pt x="344170" y="1863090"/>
                  </a:cubicBezTo>
                  <a:cubicBezTo>
                    <a:pt x="383540" y="1835150"/>
                    <a:pt x="486410" y="1694180"/>
                    <a:pt x="593090" y="1606550"/>
                  </a:cubicBezTo>
                  <a:cubicBezTo>
                    <a:pt x="742950" y="1484630"/>
                    <a:pt x="1032510" y="1280160"/>
                    <a:pt x="1186180" y="1225550"/>
                  </a:cubicBezTo>
                  <a:cubicBezTo>
                    <a:pt x="1271270" y="1196340"/>
                    <a:pt x="1370330" y="1236980"/>
                    <a:pt x="1402080" y="1202690"/>
                  </a:cubicBezTo>
                  <a:cubicBezTo>
                    <a:pt x="1424940" y="1177290"/>
                    <a:pt x="1397000" y="1121410"/>
                    <a:pt x="1402080" y="1076960"/>
                  </a:cubicBezTo>
                  <a:cubicBezTo>
                    <a:pt x="1407160" y="1028700"/>
                    <a:pt x="1421130" y="974090"/>
                    <a:pt x="1438910" y="924560"/>
                  </a:cubicBezTo>
                  <a:cubicBezTo>
                    <a:pt x="1457960" y="876300"/>
                    <a:pt x="1483360" y="828040"/>
                    <a:pt x="1512570" y="786130"/>
                  </a:cubicBezTo>
                  <a:cubicBezTo>
                    <a:pt x="1541780" y="742950"/>
                    <a:pt x="1577340" y="702310"/>
                    <a:pt x="1616710" y="668020"/>
                  </a:cubicBezTo>
                  <a:cubicBezTo>
                    <a:pt x="1656080" y="633730"/>
                    <a:pt x="1700530" y="603250"/>
                    <a:pt x="1746250" y="579120"/>
                  </a:cubicBezTo>
                  <a:cubicBezTo>
                    <a:pt x="1791970" y="554990"/>
                    <a:pt x="1842770" y="535940"/>
                    <a:pt x="1892300" y="523240"/>
                  </a:cubicBezTo>
                  <a:cubicBezTo>
                    <a:pt x="1943100" y="510540"/>
                    <a:pt x="2048510" y="504190"/>
                    <a:pt x="2048510" y="504190"/>
                  </a:cubicBezTo>
                  <a:cubicBezTo>
                    <a:pt x="2048510" y="504190"/>
                    <a:pt x="2315210" y="492760"/>
                    <a:pt x="2470150" y="500380"/>
                  </a:cubicBezTo>
                  <a:cubicBezTo>
                    <a:pt x="2664460" y="511810"/>
                    <a:pt x="2913380" y="514350"/>
                    <a:pt x="3121660" y="576580"/>
                  </a:cubicBezTo>
                  <a:cubicBezTo>
                    <a:pt x="3335020" y="641350"/>
                    <a:pt x="3545840" y="763270"/>
                    <a:pt x="3733800" y="885190"/>
                  </a:cubicBezTo>
                  <a:cubicBezTo>
                    <a:pt x="3917950" y="1005840"/>
                    <a:pt x="4044950" y="1207770"/>
                    <a:pt x="4237990" y="1300480"/>
                  </a:cubicBezTo>
                  <a:cubicBezTo>
                    <a:pt x="4434840" y="1397000"/>
                    <a:pt x="4686300" y="1470660"/>
                    <a:pt x="4906010" y="1445260"/>
                  </a:cubicBezTo>
                  <a:cubicBezTo>
                    <a:pt x="5134610" y="1418590"/>
                    <a:pt x="5334000" y="1176020"/>
                    <a:pt x="5580380" y="1121410"/>
                  </a:cubicBezTo>
                  <a:cubicBezTo>
                    <a:pt x="5847080" y="1064260"/>
                    <a:pt x="6196330" y="1074420"/>
                    <a:pt x="6456680" y="1136650"/>
                  </a:cubicBezTo>
                  <a:cubicBezTo>
                    <a:pt x="6689090" y="1192530"/>
                    <a:pt x="6855460" y="1380490"/>
                    <a:pt x="7080250" y="1441450"/>
                  </a:cubicBezTo>
                  <a:cubicBezTo>
                    <a:pt x="7316470" y="1506220"/>
                    <a:pt x="7592060" y="1511300"/>
                    <a:pt x="7844790" y="1502410"/>
                  </a:cubicBezTo>
                  <a:cubicBezTo>
                    <a:pt x="8096250" y="1492250"/>
                    <a:pt x="8346440" y="1414780"/>
                    <a:pt x="8590280" y="1384300"/>
                  </a:cubicBezTo>
                  <a:cubicBezTo>
                    <a:pt x="8822690" y="1355090"/>
                    <a:pt x="9041130" y="1300480"/>
                    <a:pt x="9276080" y="1323340"/>
                  </a:cubicBezTo>
                  <a:cubicBezTo>
                    <a:pt x="9532620" y="1348740"/>
                    <a:pt x="9817100" y="1479550"/>
                    <a:pt x="10068560" y="1553210"/>
                  </a:cubicBezTo>
                  <a:cubicBezTo>
                    <a:pt x="10297160" y="1620520"/>
                    <a:pt x="10496550" y="1734820"/>
                    <a:pt x="10723880" y="1743710"/>
                  </a:cubicBezTo>
                  <a:cubicBezTo>
                    <a:pt x="10966450" y="1753870"/>
                    <a:pt x="11231880" y="1615440"/>
                    <a:pt x="11482070" y="1587500"/>
                  </a:cubicBezTo>
                  <a:cubicBezTo>
                    <a:pt x="11719560" y="1559560"/>
                    <a:pt x="11957050" y="1557020"/>
                    <a:pt x="12186920" y="1572260"/>
                  </a:cubicBezTo>
                  <a:cubicBezTo>
                    <a:pt x="12407900" y="1586230"/>
                    <a:pt x="12622530" y="1610360"/>
                    <a:pt x="12835890" y="1670050"/>
                  </a:cubicBezTo>
                  <a:cubicBezTo>
                    <a:pt x="13058139" y="1733550"/>
                    <a:pt x="13271500" y="1930400"/>
                    <a:pt x="13495020" y="1945640"/>
                  </a:cubicBezTo>
                  <a:cubicBezTo>
                    <a:pt x="13714730" y="1960880"/>
                    <a:pt x="13935711" y="1830070"/>
                    <a:pt x="14163039" y="1770380"/>
                  </a:cubicBezTo>
                  <a:cubicBezTo>
                    <a:pt x="14397989" y="1708150"/>
                    <a:pt x="14636750" y="1626870"/>
                    <a:pt x="14879320" y="1579880"/>
                  </a:cubicBezTo>
                  <a:cubicBezTo>
                    <a:pt x="15123161" y="1534160"/>
                    <a:pt x="15364461" y="1503680"/>
                    <a:pt x="15622270" y="1492250"/>
                  </a:cubicBezTo>
                  <a:cubicBezTo>
                    <a:pt x="15900400" y="1479550"/>
                    <a:pt x="16224250" y="1471930"/>
                    <a:pt x="16489680" y="1516380"/>
                  </a:cubicBezTo>
                  <a:cubicBezTo>
                    <a:pt x="16724630" y="1557020"/>
                    <a:pt x="16902430" y="1701800"/>
                    <a:pt x="17139920" y="1724660"/>
                  </a:cubicBezTo>
                  <a:cubicBezTo>
                    <a:pt x="17412970" y="1752600"/>
                    <a:pt x="17755870" y="1663700"/>
                    <a:pt x="18040350" y="1625600"/>
                  </a:cubicBezTo>
                  <a:cubicBezTo>
                    <a:pt x="18299430" y="1590040"/>
                    <a:pt x="18539461" y="1521460"/>
                    <a:pt x="18782030" y="1504950"/>
                  </a:cubicBezTo>
                  <a:cubicBezTo>
                    <a:pt x="19011900" y="1489710"/>
                    <a:pt x="19222720" y="1484630"/>
                    <a:pt x="19461480" y="1521460"/>
                  </a:cubicBezTo>
                  <a:cubicBezTo>
                    <a:pt x="19735800" y="1563370"/>
                    <a:pt x="20053300" y="1717040"/>
                    <a:pt x="20332700" y="1776730"/>
                  </a:cubicBezTo>
                  <a:cubicBezTo>
                    <a:pt x="20582889" y="1830070"/>
                    <a:pt x="20825461" y="1907540"/>
                    <a:pt x="21057870" y="1871980"/>
                  </a:cubicBezTo>
                  <a:cubicBezTo>
                    <a:pt x="21292820" y="1837690"/>
                    <a:pt x="21506180" y="1668780"/>
                    <a:pt x="21733511" y="1562100"/>
                  </a:cubicBezTo>
                  <a:cubicBezTo>
                    <a:pt x="21967189" y="1452880"/>
                    <a:pt x="22198330" y="1289050"/>
                    <a:pt x="22442170" y="1226820"/>
                  </a:cubicBezTo>
                  <a:cubicBezTo>
                    <a:pt x="22678389" y="1165860"/>
                    <a:pt x="22928580" y="1192530"/>
                    <a:pt x="23176230" y="1186180"/>
                  </a:cubicBezTo>
                  <a:cubicBezTo>
                    <a:pt x="23427689" y="1178560"/>
                    <a:pt x="23759161" y="1294130"/>
                    <a:pt x="23938230" y="1183640"/>
                  </a:cubicBezTo>
                  <a:cubicBezTo>
                    <a:pt x="24104600" y="1079500"/>
                    <a:pt x="24100789" y="753110"/>
                    <a:pt x="24239220" y="584200"/>
                  </a:cubicBezTo>
                  <a:cubicBezTo>
                    <a:pt x="24377650" y="415290"/>
                    <a:pt x="24566880" y="262890"/>
                    <a:pt x="24770080" y="168910"/>
                  </a:cubicBezTo>
                  <a:cubicBezTo>
                    <a:pt x="24982170" y="69850"/>
                    <a:pt x="25252680" y="25400"/>
                    <a:pt x="25488900" y="17780"/>
                  </a:cubicBezTo>
                  <a:cubicBezTo>
                    <a:pt x="25714961" y="8890"/>
                    <a:pt x="25962611" y="0"/>
                    <a:pt x="26159461" y="110490"/>
                  </a:cubicBezTo>
                  <a:cubicBezTo>
                    <a:pt x="26385521" y="236220"/>
                    <a:pt x="26664921" y="553720"/>
                    <a:pt x="26732229" y="800100"/>
                  </a:cubicBezTo>
                  <a:cubicBezTo>
                    <a:pt x="26791921" y="1016000"/>
                    <a:pt x="26664921" y="1247140"/>
                    <a:pt x="26620471" y="1487170"/>
                  </a:cubicBezTo>
                  <a:cubicBezTo>
                    <a:pt x="26572211" y="1755140"/>
                    <a:pt x="26582371" y="2119630"/>
                    <a:pt x="26446479" y="2334260"/>
                  </a:cubicBezTo>
                  <a:cubicBezTo>
                    <a:pt x="26323289" y="2526030"/>
                    <a:pt x="26089611" y="2645410"/>
                    <a:pt x="25887680" y="2748280"/>
                  </a:cubicBezTo>
                  <a:cubicBezTo>
                    <a:pt x="25688289" y="2848610"/>
                    <a:pt x="25464770" y="2885440"/>
                    <a:pt x="25242520" y="2947670"/>
                  </a:cubicBezTo>
                  <a:cubicBezTo>
                    <a:pt x="25008839" y="3012440"/>
                    <a:pt x="24748489" y="3056890"/>
                    <a:pt x="24516080" y="3125470"/>
                  </a:cubicBezTo>
                  <a:cubicBezTo>
                    <a:pt x="24295100" y="3188970"/>
                    <a:pt x="24098250" y="3277870"/>
                    <a:pt x="23879811" y="3338830"/>
                  </a:cubicBezTo>
                  <a:cubicBezTo>
                    <a:pt x="23653750" y="3402330"/>
                    <a:pt x="23409911" y="3454400"/>
                    <a:pt x="23180039" y="3497580"/>
                  </a:cubicBezTo>
                  <a:cubicBezTo>
                    <a:pt x="22959061" y="3539490"/>
                    <a:pt x="22752050" y="3568700"/>
                    <a:pt x="22527261" y="3596640"/>
                  </a:cubicBezTo>
                  <a:cubicBezTo>
                    <a:pt x="22287230" y="3625850"/>
                    <a:pt x="22033230" y="3651250"/>
                    <a:pt x="21781770" y="3671570"/>
                  </a:cubicBezTo>
                  <a:cubicBezTo>
                    <a:pt x="21526500" y="3690620"/>
                    <a:pt x="21253450" y="3705860"/>
                    <a:pt x="21007070" y="3712210"/>
                  </a:cubicBezTo>
                  <a:cubicBezTo>
                    <a:pt x="20783550" y="3718560"/>
                    <a:pt x="20585430" y="3712210"/>
                    <a:pt x="20364450" y="3710940"/>
                  </a:cubicBezTo>
                  <a:cubicBezTo>
                    <a:pt x="20133311" y="3709670"/>
                    <a:pt x="19888200" y="3702050"/>
                    <a:pt x="19649439" y="3705860"/>
                  </a:cubicBezTo>
                  <a:cubicBezTo>
                    <a:pt x="19409411" y="3709670"/>
                    <a:pt x="19175730" y="3726180"/>
                    <a:pt x="18930620" y="3735070"/>
                  </a:cubicBezTo>
                  <a:cubicBezTo>
                    <a:pt x="18671539" y="3745230"/>
                    <a:pt x="18385789" y="3749040"/>
                    <a:pt x="18133061" y="3761740"/>
                  </a:cubicBezTo>
                  <a:cubicBezTo>
                    <a:pt x="17904461" y="3771900"/>
                    <a:pt x="17710150" y="3782060"/>
                    <a:pt x="17479011" y="3802380"/>
                  </a:cubicBezTo>
                  <a:cubicBezTo>
                    <a:pt x="17217389" y="3827780"/>
                    <a:pt x="16903700" y="3886200"/>
                    <a:pt x="16642080" y="3905250"/>
                  </a:cubicBezTo>
                  <a:cubicBezTo>
                    <a:pt x="16414750" y="3920490"/>
                    <a:pt x="16222980" y="3910330"/>
                    <a:pt x="16000730" y="3916680"/>
                  </a:cubicBezTo>
                  <a:cubicBezTo>
                    <a:pt x="15758161" y="3925570"/>
                    <a:pt x="15502889" y="3940810"/>
                    <a:pt x="15243811" y="3953510"/>
                  </a:cubicBezTo>
                  <a:cubicBezTo>
                    <a:pt x="14972030" y="3967480"/>
                    <a:pt x="14674850" y="3985260"/>
                    <a:pt x="14408150" y="3997960"/>
                  </a:cubicBezTo>
                  <a:cubicBezTo>
                    <a:pt x="14160500" y="4009390"/>
                    <a:pt x="13925550" y="4011930"/>
                    <a:pt x="13694411" y="4025900"/>
                  </a:cubicBezTo>
                  <a:cubicBezTo>
                    <a:pt x="13473430" y="4038600"/>
                    <a:pt x="13288011" y="4062730"/>
                    <a:pt x="13049250" y="4076700"/>
                  </a:cubicBezTo>
                  <a:cubicBezTo>
                    <a:pt x="12750800" y="4095750"/>
                    <a:pt x="12359640" y="4110990"/>
                    <a:pt x="12040870" y="4118610"/>
                  </a:cubicBezTo>
                  <a:cubicBezTo>
                    <a:pt x="11753850" y="4126230"/>
                    <a:pt x="11496040" y="4124960"/>
                    <a:pt x="11220450" y="4127500"/>
                  </a:cubicBezTo>
                  <a:cubicBezTo>
                    <a:pt x="10942320" y="4128770"/>
                    <a:pt x="10656570" y="4126230"/>
                    <a:pt x="10382250" y="4126230"/>
                  </a:cubicBezTo>
                  <a:cubicBezTo>
                    <a:pt x="10115550" y="4126230"/>
                    <a:pt x="9847580" y="4126230"/>
                    <a:pt x="9594850" y="4126230"/>
                  </a:cubicBezTo>
                  <a:cubicBezTo>
                    <a:pt x="9362440" y="4127500"/>
                    <a:pt x="9168130" y="4131310"/>
                    <a:pt x="8923020" y="4127500"/>
                  </a:cubicBezTo>
                  <a:cubicBezTo>
                    <a:pt x="8625840" y="4123690"/>
                    <a:pt x="8242300" y="4123690"/>
                    <a:pt x="7937500" y="4102100"/>
                  </a:cubicBezTo>
                  <a:cubicBezTo>
                    <a:pt x="7672070" y="4081780"/>
                    <a:pt x="7444740" y="4050030"/>
                    <a:pt x="7194550" y="4013200"/>
                  </a:cubicBezTo>
                  <a:cubicBezTo>
                    <a:pt x="6935470" y="3975100"/>
                    <a:pt x="6681470" y="3933190"/>
                    <a:pt x="6408420" y="3877310"/>
                  </a:cubicBezTo>
                  <a:cubicBezTo>
                    <a:pt x="6103620" y="3815080"/>
                    <a:pt x="5748020" y="3707130"/>
                    <a:pt x="5453380" y="3652520"/>
                  </a:cubicBezTo>
                  <a:cubicBezTo>
                    <a:pt x="5200650" y="3604260"/>
                    <a:pt x="4975860" y="3589020"/>
                    <a:pt x="4747260" y="3553460"/>
                  </a:cubicBezTo>
                  <a:cubicBezTo>
                    <a:pt x="4528820" y="3519170"/>
                    <a:pt x="4320540" y="3486150"/>
                    <a:pt x="4109720" y="3441700"/>
                  </a:cubicBezTo>
                  <a:cubicBezTo>
                    <a:pt x="3900170" y="3398520"/>
                    <a:pt x="3690620" y="3351530"/>
                    <a:pt x="3486150" y="3290570"/>
                  </a:cubicBezTo>
                  <a:cubicBezTo>
                    <a:pt x="3282950" y="3228340"/>
                    <a:pt x="3077210" y="3163570"/>
                    <a:pt x="2885440" y="3070860"/>
                  </a:cubicBezTo>
                  <a:cubicBezTo>
                    <a:pt x="2691130" y="2975610"/>
                    <a:pt x="2528570" y="2797810"/>
                    <a:pt x="2326640" y="2725420"/>
                  </a:cubicBezTo>
                  <a:cubicBezTo>
                    <a:pt x="2125980" y="2654300"/>
                    <a:pt x="1849120" y="2585720"/>
                    <a:pt x="1680210" y="2639060"/>
                  </a:cubicBezTo>
                  <a:cubicBezTo>
                    <a:pt x="1539240" y="2683510"/>
                    <a:pt x="1409700" y="2874010"/>
                    <a:pt x="1352550" y="2940050"/>
                  </a:cubicBezTo>
                  <a:cubicBezTo>
                    <a:pt x="1328420" y="2967990"/>
                    <a:pt x="1324610" y="2989580"/>
                    <a:pt x="1309370" y="3006090"/>
                  </a:cubicBezTo>
                  <a:cubicBezTo>
                    <a:pt x="1299210" y="3017520"/>
                    <a:pt x="1286510" y="3021330"/>
                    <a:pt x="1277620" y="3031490"/>
                  </a:cubicBezTo>
                  <a:cubicBezTo>
                    <a:pt x="1267460" y="3040380"/>
                    <a:pt x="1262380" y="3051810"/>
                    <a:pt x="1250950" y="3063240"/>
                  </a:cubicBezTo>
                  <a:cubicBezTo>
                    <a:pt x="1234440" y="3077210"/>
                    <a:pt x="1203960" y="3089910"/>
                    <a:pt x="1181100" y="3105150"/>
                  </a:cubicBezTo>
                  <a:cubicBezTo>
                    <a:pt x="1158240" y="3121660"/>
                    <a:pt x="1136650" y="3145790"/>
                    <a:pt x="1116330" y="3155950"/>
                  </a:cubicBezTo>
                  <a:cubicBezTo>
                    <a:pt x="1102360" y="3163570"/>
                    <a:pt x="1089660" y="3163570"/>
                    <a:pt x="1078230" y="3169920"/>
                  </a:cubicBezTo>
                  <a:cubicBezTo>
                    <a:pt x="1065530" y="3175000"/>
                    <a:pt x="1057910" y="3185160"/>
                    <a:pt x="1042670" y="3191510"/>
                  </a:cubicBezTo>
                  <a:cubicBezTo>
                    <a:pt x="1022350" y="3200400"/>
                    <a:pt x="989330" y="3201670"/>
                    <a:pt x="962660" y="3209290"/>
                  </a:cubicBezTo>
                  <a:cubicBezTo>
                    <a:pt x="937260" y="3216910"/>
                    <a:pt x="908050" y="3233420"/>
                    <a:pt x="886460" y="3237230"/>
                  </a:cubicBezTo>
                  <a:cubicBezTo>
                    <a:pt x="869950" y="3239770"/>
                    <a:pt x="858520" y="3235960"/>
                    <a:pt x="844550" y="3237230"/>
                  </a:cubicBezTo>
                  <a:cubicBezTo>
                    <a:pt x="831850" y="3238500"/>
                    <a:pt x="820420" y="3246120"/>
                    <a:pt x="805180" y="3246120"/>
                  </a:cubicBezTo>
                  <a:cubicBezTo>
                    <a:pt x="782320" y="3248660"/>
                    <a:pt x="750570" y="3239770"/>
                    <a:pt x="723900" y="3238500"/>
                  </a:cubicBezTo>
                  <a:cubicBezTo>
                    <a:pt x="695960" y="3237230"/>
                    <a:pt x="664210" y="3243580"/>
                    <a:pt x="641350" y="3239770"/>
                  </a:cubicBezTo>
                  <a:cubicBezTo>
                    <a:pt x="626110" y="3237230"/>
                    <a:pt x="615950" y="3229610"/>
                    <a:pt x="601980" y="3227070"/>
                  </a:cubicBezTo>
                  <a:cubicBezTo>
                    <a:pt x="589280" y="3224530"/>
                    <a:pt x="576580" y="3227070"/>
                    <a:pt x="561340" y="3223260"/>
                  </a:cubicBezTo>
                  <a:cubicBezTo>
                    <a:pt x="539750" y="3218180"/>
                    <a:pt x="513080" y="3199130"/>
                    <a:pt x="486410" y="3190240"/>
                  </a:cubicBezTo>
                  <a:cubicBezTo>
                    <a:pt x="461010" y="3180080"/>
                    <a:pt x="429260" y="3175000"/>
                    <a:pt x="408940" y="3164840"/>
                  </a:cubicBezTo>
                  <a:cubicBezTo>
                    <a:pt x="394970" y="3157220"/>
                    <a:pt x="387350" y="3147060"/>
                    <a:pt x="375920" y="3140710"/>
                  </a:cubicBezTo>
                  <a:cubicBezTo>
                    <a:pt x="364490" y="3133090"/>
                    <a:pt x="351790" y="3131820"/>
                    <a:pt x="339090" y="3122930"/>
                  </a:cubicBezTo>
                  <a:cubicBezTo>
                    <a:pt x="320040" y="3111500"/>
                    <a:pt x="299720" y="3084830"/>
                    <a:pt x="278130" y="3068320"/>
                  </a:cubicBezTo>
                  <a:cubicBezTo>
                    <a:pt x="257810" y="3050540"/>
                    <a:pt x="228600" y="3035300"/>
                    <a:pt x="213360" y="3018790"/>
                  </a:cubicBezTo>
                  <a:cubicBezTo>
                    <a:pt x="201930" y="3007360"/>
                    <a:pt x="198120" y="2995930"/>
                    <a:pt x="189230" y="2985770"/>
                  </a:cubicBezTo>
                  <a:cubicBezTo>
                    <a:pt x="180340" y="2975610"/>
                    <a:pt x="168910" y="2970530"/>
                    <a:pt x="158750" y="2957830"/>
                  </a:cubicBezTo>
                  <a:cubicBezTo>
                    <a:pt x="146050" y="2940050"/>
                    <a:pt x="134620" y="2908300"/>
                    <a:pt x="119380" y="2885440"/>
                  </a:cubicBezTo>
                  <a:cubicBezTo>
                    <a:pt x="105410" y="2862580"/>
                    <a:pt x="82550" y="2838450"/>
                    <a:pt x="73660" y="2818130"/>
                  </a:cubicBezTo>
                  <a:cubicBezTo>
                    <a:pt x="66040" y="2804160"/>
                    <a:pt x="67310" y="2791460"/>
                    <a:pt x="62230" y="2778760"/>
                  </a:cubicBezTo>
                  <a:cubicBezTo>
                    <a:pt x="57150" y="2766060"/>
                    <a:pt x="46990" y="2758440"/>
                    <a:pt x="41910" y="2743200"/>
                  </a:cubicBezTo>
                  <a:cubicBezTo>
                    <a:pt x="34290" y="2721610"/>
                    <a:pt x="34290" y="2688590"/>
                    <a:pt x="27940" y="2661920"/>
                  </a:cubicBezTo>
                  <a:cubicBezTo>
                    <a:pt x="21590" y="2636520"/>
                    <a:pt x="7620" y="2606040"/>
                    <a:pt x="5080" y="2584450"/>
                  </a:cubicBezTo>
                  <a:cubicBezTo>
                    <a:pt x="2540" y="2567940"/>
                    <a:pt x="7620" y="2556510"/>
                    <a:pt x="6350" y="2542540"/>
                  </a:cubicBezTo>
                  <a:cubicBezTo>
                    <a:pt x="6350" y="2529840"/>
                    <a:pt x="0" y="2501900"/>
                    <a:pt x="0" y="250190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C54E19E5-2C47-4E2F-37DB-12770CFFDD16}"/>
              </a:ext>
            </a:extLst>
          </p:cNvPr>
          <p:cNvGrpSpPr/>
          <p:nvPr/>
        </p:nvGrpSpPr>
        <p:grpSpPr>
          <a:xfrm>
            <a:off x="56775" y="2648823"/>
            <a:ext cx="4433902" cy="4654917"/>
            <a:chOff x="0" y="0"/>
            <a:chExt cx="1034320" cy="1051360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B68686E0-4F13-3380-FAB8-C06C90EAC79A}"/>
                </a:ext>
              </a:extLst>
            </p:cNvPr>
            <p:cNvSpPr/>
            <p:nvPr/>
          </p:nvSpPr>
          <p:spPr>
            <a:xfrm>
              <a:off x="0" y="0"/>
              <a:ext cx="1034320" cy="1051360"/>
            </a:xfrm>
            <a:custGeom>
              <a:avLst/>
              <a:gdLst/>
              <a:ahLst/>
              <a:cxnLst/>
              <a:rect l="l" t="t" r="r" b="b"/>
              <a:pathLst>
                <a:path w="1034320" h="1051360">
                  <a:moveTo>
                    <a:pt x="55533" y="0"/>
                  </a:moveTo>
                  <a:lnTo>
                    <a:pt x="978787" y="0"/>
                  </a:lnTo>
                  <a:cubicBezTo>
                    <a:pt x="993515" y="0"/>
                    <a:pt x="1007640" y="5851"/>
                    <a:pt x="1018055" y="16265"/>
                  </a:cubicBezTo>
                  <a:cubicBezTo>
                    <a:pt x="1028469" y="26680"/>
                    <a:pt x="1034320" y="40805"/>
                    <a:pt x="1034320" y="55533"/>
                  </a:cubicBezTo>
                  <a:lnTo>
                    <a:pt x="1034320" y="995827"/>
                  </a:lnTo>
                  <a:cubicBezTo>
                    <a:pt x="1034320" y="1010555"/>
                    <a:pt x="1028469" y="1024680"/>
                    <a:pt x="1018055" y="1035094"/>
                  </a:cubicBezTo>
                  <a:cubicBezTo>
                    <a:pt x="1007640" y="1045509"/>
                    <a:pt x="993515" y="1051360"/>
                    <a:pt x="978787" y="1051360"/>
                  </a:cubicBezTo>
                  <a:lnTo>
                    <a:pt x="55533" y="1051360"/>
                  </a:lnTo>
                  <a:cubicBezTo>
                    <a:pt x="40805" y="1051360"/>
                    <a:pt x="26680" y="1045509"/>
                    <a:pt x="16265" y="1035094"/>
                  </a:cubicBezTo>
                  <a:cubicBezTo>
                    <a:pt x="5851" y="1024680"/>
                    <a:pt x="0" y="1010555"/>
                    <a:pt x="0" y="995827"/>
                  </a:cubicBezTo>
                  <a:lnTo>
                    <a:pt x="0" y="55533"/>
                  </a:lnTo>
                  <a:cubicBezTo>
                    <a:pt x="0" y="40805"/>
                    <a:pt x="5851" y="26680"/>
                    <a:pt x="16265" y="16265"/>
                  </a:cubicBezTo>
                  <a:cubicBezTo>
                    <a:pt x="26680" y="5851"/>
                    <a:pt x="40805" y="0"/>
                    <a:pt x="55533" y="0"/>
                  </a:cubicBezTo>
                  <a:close/>
                </a:path>
              </a:pathLst>
            </a:custGeom>
            <a:solidFill>
              <a:srgbClr val="F4C56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4B5C2BFE-5067-BAA0-2C18-C5D1CE9B7DD0}"/>
                </a:ext>
              </a:extLst>
            </p:cNvPr>
            <p:cNvSpPr txBox="1"/>
            <p:nvPr/>
          </p:nvSpPr>
          <p:spPr>
            <a:xfrm>
              <a:off x="0" y="-38100"/>
              <a:ext cx="1034320" cy="10894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>
            <a:extLst>
              <a:ext uri="{FF2B5EF4-FFF2-40B4-BE49-F238E27FC236}">
                <a16:creationId xmlns:a16="http://schemas.microsoft.com/office/drawing/2014/main" id="{7C511D72-7492-632E-9C4C-E78151CEDC16}"/>
              </a:ext>
            </a:extLst>
          </p:cNvPr>
          <p:cNvSpPr/>
          <p:nvPr/>
        </p:nvSpPr>
        <p:spPr>
          <a:xfrm>
            <a:off x="81686" y="2266900"/>
            <a:ext cx="4433902" cy="5112466"/>
          </a:xfrm>
          <a:custGeom>
            <a:avLst/>
            <a:gdLst/>
            <a:ahLst/>
            <a:cxnLst/>
            <a:rect l="l" t="t" r="r" b="b"/>
            <a:pathLst>
              <a:path w="4433902" h="5112466">
                <a:moveTo>
                  <a:pt x="0" y="0"/>
                </a:moveTo>
                <a:lnTo>
                  <a:pt x="4433902" y="0"/>
                </a:lnTo>
                <a:lnTo>
                  <a:pt x="4433902" y="5112466"/>
                </a:lnTo>
                <a:lnTo>
                  <a:pt x="0" y="5112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A30A126A-D162-BCAF-318D-10B68FA352BA}"/>
              </a:ext>
            </a:extLst>
          </p:cNvPr>
          <p:cNvGrpSpPr/>
          <p:nvPr/>
        </p:nvGrpSpPr>
        <p:grpSpPr>
          <a:xfrm>
            <a:off x="4739841" y="2635265"/>
            <a:ext cx="4400512" cy="4812485"/>
            <a:chOff x="0" y="0"/>
            <a:chExt cx="1034320" cy="1051360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36AC77FD-6170-732C-84A7-BEAF10EE89EF}"/>
                </a:ext>
              </a:extLst>
            </p:cNvPr>
            <p:cNvSpPr/>
            <p:nvPr/>
          </p:nvSpPr>
          <p:spPr>
            <a:xfrm>
              <a:off x="0" y="0"/>
              <a:ext cx="1034320" cy="1051360"/>
            </a:xfrm>
            <a:custGeom>
              <a:avLst/>
              <a:gdLst/>
              <a:ahLst/>
              <a:cxnLst/>
              <a:rect l="l" t="t" r="r" b="b"/>
              <a:pathLst>
                <a:path w="1034320" h="1051360">
                  <a:moveTo>
                    <a:pt x="55533" y="0"/>
                  </a:moveTo>
                  <a:lnTo>
                    <a:pt x="978787" y="0"/>
                  </a:lnTo>
                  <a:cubicBezTo>
                    <a:pt x="993515" y="0"/>
                    <a:pt x="1007640" y="5851"/>
                    <a:pt x="1018055" y="16265"/>
                  </a:cubicBezTo>
                  <a:cubicBezTo>
                    <a:pt x="1028469" y="26680"/>
                    <a:pt x="1034320" y="40805"/>
                    <a:pt x="1034320" y="55533"/>
                  </a:cubicBezTo>
                  <a:lnTo>
                    <a:pt x="1034320" y="995827"/>
                  </a:lnTo>
                  <a:cubicBezTo>
                    <a:pt x="1034320" y="1010555"/>
                    <a:pt x="1028469" y="1024680"/>
                    <a:pt x="1018055" y="1035094"/>
                  </a:cubicBezTo>
                  <a:cubicBezTo>
                    <a:pt x="1007640" y="1045509"/>
                    <a:pt x="993515" y="1051360"/>
                    <a:pt x="978787" y="1051360"/>
                  </a:cubicBezTo>
                  <a:lnTo>
                    <a:pt x="55533" y="1051360"/>
                  </a:lnTo>
                  <a:cubicBezTo>
                    <a:pt x="40805" y="1051360"/>
                    <a:pt x="26680" y="1045509"/>
                    <a:pt x="16265" y="1035094"/>
                  </a:cubicBezTo>
                  <a:cubicBezTo>
                    <a:pt x="5851" y="1024680"/>
                    <a:pt x="0" y="1010555"/>
                    <a:pt x="0" y="995827"/>
                  </a:cubicBezTo>
                  <a:lnTo>
                    <a:pt x="0" y="55533"/>
                  </a:lnTo>
                  <a:cubicBezTo>
                    <a:pt x="0" y="40805"/>
                    <a:pt x="5851" y="26680"/>
                    <a:pt x="16265" y="16265"/>
                  </a:cubicBezTo>
                  <a:cubicBezTo>
                    <a:pt x="26680" y="5851"/>
                    <a:pt x="40805" y="0"/>
                    <a:pt x="55533" y="0"/>
                  </a:cubicBezTo>
                  <a:close/>
                </a:path>
              </a:pathLst>
            </a:custGeom>
            <a:solidFill>
              <a:srgbClr val="F4C56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3C5B20C5-B281-9BD3-B488-53DED3AA05F5}"/>
                </a:ext>
              </a:extLst>
            </p:cNvPr>
            <p:cNvSpPr txBox="1"/>
            <p:nvPr/>
          </p:nvSpPr>
          <p:spPr>
            <a:xfrm>
              <a:off x="0" y="-38100"/>
              <a:ext cx="1034320" cy="10894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5" name="Freeform 15">
            <a:extLst>
              <a:ext uri="{FF2B5EF4-FFF2-40B4-BE49-F238E27FC236}">
                <a16:creationId xmlns:a16="http://schemas.microsoft.com/office/drawing/2014/main" id="{C2D62B64-B047-43F2-EAC1-B539808972DA}"/>
              </a:ext>
            </a:extLst>
          </p:cNvPr>
          <p:cNvSpPr/>
          <p:nvPr/>
        </p:nvSpPr>
        <p:spPr>
          <a:xfrm>
            <a:off x="5107061" y="2479306"/>
            <a:ext cx="4433902" cy="5112466"/>
          </a:xfrm>
          <a:custGeom>
            <a:avLst/>
            <a:gdLst/>
            <a:ahLst/>
            <a:cxnLst/>
            <a:rect l="l" t="t" r="r" b="b"/>
            <a:pathLst>
              <a:path w="4433902" h="5112466">
                <a:moveTo>
                  <a:pt x="0" y="0"/>
                </a:moveTo>
                <a:lnTo>
                  <a:pt x="4433902" y="0"/>
                </a:lnTo>
                <a:lnTo>
                  <a:pt x="4433902" y="5112466"/>
                </a:lnTo>
                <a:lnTo>
                  <a:pt x="0" y="5112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16" name="Group 16">
            <a:extLst>
              <a:ext uri="{FF2B5EF4-FFF2-40B4-BE49-F238E27FC236}">
                <a16:creationId xmlns:a16="http://schemas.microsoft.com/office/drawing/2014/main" id="{7DC8E3BC-BC9C-3D5F-7847-29C637660FD6}"/>
              </a:ext>
            </a:extLst>
          </p:cNvPr>
          <p:cNvGrpSpPr/>
          <p:nvPr/>
        </p:nvGrpSpPr>
        <p:grpSpPr>
          <a:xfrm>
            <a:off x="13508291" y="2909510"/>
            <a:ext cx="4161502" cy="4567068"/>
            <a:chOff x="0" y="0"/>
            <a:chExt cx="1034320" cy="1051360"/>
          </a:xfrm>
        </p:grpSpPr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E62FC807-BF62-CD06-283D-37CF912F88CD}"/>
                </a:ext>
              </a:extLst>
            </p:cNvPr>
            <p:cNvSpPr/>
            <p:nvPr/>
          </p:nvSpPr>
          <p:spPr>
            <a:xfrm>
              <a:off x="0" y="0"/>
              <a:ext cx="1034320" cy="1051360"/>
            </a:xfrm>
            <a:custGeom>
              <a:avLst/>
              <a:gdLst/>
              <a:ahLst/>
              <a:cxnLst/>
              <a:rect l="l" t="t" r="r" b="b"/>
              <a:pathLst>
                <a:path w="1034320" h="1051360">
                  <a:moveTo>
                    <a:pt x="55533" y="0"/>
                  </a:moveTo>
                  <a:lnTo>
                    <a:pt x="978787" y="0"/>
                  </a:lnTo>
                  <a:cubicBezTo>
                    <a:pt x="993515" y="0"/>
                    <a:pt x="1007640" y="5851"/>
                    <a:pt x="1018055" y="16265"/>
                  </a:cubicBezTo>
                  <a:cubicBezTo>
                    <a:pt x="1028469" y="26680"/>
                    <a:pt x="1034320" y="40805"/>
                    <a:pt x="1034320" y="55533"/>
                  </a:cubicBezTo>
                  <a:lnTo>
                    <a:pt x="1034320" y="995827"/>
                  </a:lnTo>
                  <a:cubicBezTo>
                    <a:pt x="1034320" y="1010555"/>
                    <a:pt x="1028469" y="1024680"/>
                    <a:pt x="1018055" y="1035094"/>
                  </a:cubicBezTo>
                  <a:cubicBezTo>
                    <a:pt x="1007640" y="1045509"/>
                    <a:pt x="993515" y="1051360"/>
                    <a:pt x="978787" y="1051360"/>
                  </a:cubicBezTo>
                  <a:lnTo>
                    <a:pt x="55533" y="1051360"/>
                  </a:lnTo>
                  <a:cubicBezTo>
                    <a:pt x="40805" y="1051360"/>
                    <a:pt x="26680" y="1045509"/>
                    <a:pt x="16265" y="1035094"/>
                  </a:cubicBezTo>
                  <a:cubicBezTo>
                    <a:pt x="5851" y="1024680"/>
                    <a:pt x="0" y="1010555"/>
                    <a:pt x="0" y="995827"/>
                  </a:cubicBezTo>
                  <a:lnTo>
                    <a:pt x="0" y="55533"/>
                  </a:lnTo>
                  <a:cubicBezTo>
                    <a:pt x="0" y="40805"/>
                    <a:pt x="5851" y="26680"/>
                    <a:pt x="16265" y="16265"/>
                  </a:cubicBezTo>
                  <a:cubicBezTo>
                    <a:pt x="26680" y="5851"/>
                    <a:pt x="40805" y="0"/>
                    <a:pt x="55533" y="0"/>
                  </a:cubicBezTo>
                  <a:close/>
                </a:path>
              </a:pathLst>
            </a:custGeom>
            <a:solidFill>
              <a:srgbClr val="F4C56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FDDAF96D-AB17-F34F-9C3C-BD08F3FDBA60}"/>
                </a:ext>
              </a:extLst>
            </p:cNvPr>
            <p:cNvSpPr txBox="1"/>
            <p:nvPr/>
          </p:nvSpPr>
          <p:spPr>
            <a:xfrm>
              <a:off x="0" y="-38100"/>
              <a:ext cx="1034320" cy="10894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9" name="Freeform 19">
            <a:extLst>
              <a:ext uri="{FF2B5EF4-FFF2-40B4-BE49-F238E27FC236}">
                <a16:creationId xmlns:a16="http://schemas.microsoft.com/office/drawing/2014/main" id="{57DFACA9-7A95-2DDC-46BF-8BE7F1EFE440}"/>
              </a:ext>
            </a:extLst>
          </p:cNvPr>
          <p:cNvSpPr/>
          <p:nvPr/>
        </p:nvSpPr>
        <p:spPr>
          <a:xfrm>
            <a:off x="13451951" y="2441224"/>
            <a:ext cx="4433902" cy="4928291"/>
          </a:xfrm>
          <a:custGeom>
            <a:avLst/>
            <a:gdLst/>
            <a:ahLst/>
            <a:cxnLst/>
            <a:rect l="l" t="t" r="r" b="b"/>
            <a:pathLst>
              <a:path w="4433902" h="5112466">
                <a:moveTo>
                  <a:pt x="0" y="0"/>
                </a:moveTo>
                <a:lnTo>
                  <a:pt x="4433902" y="0"/>
                </a:lnTo>
                <a:lnTo>
                  <a:pt x="4433902" y="5112466"/>
                </a:lnTo>
                <a:lnTo>
                  <a:pt x="0" y="5112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20" name="Group 20">
            <a:extLst>
              <a:ext uri="{FF2B5EF4-FFF2-40B4-BE49-F238E27FC236}">
                <a16:creationId xmlns:a16="http://schemas.microsoft.com/office/drawing/2014/main" id="{9A2C94D0-E475-6C45-4CE9-DB90B9F1AFC0}"/>
              </a:ext>
            </a:extLst>
          </p:cNvPr>
          <p:cNvGrpSpPr/>
          <p:nvPr/>
        </p:nvGrpSpPr>
        <p:grpSpPr>
          <a:xfrm rot="213139">
            <a:off x="17824" y="2150213"/>
            <a:ext cx="2495834" cy="652730"/>
            <a:chOff x="0" y="0"/>
            <a:chExt cx="3690620" cy="965200"/>
          </a:xfrm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5EDA2B17-E5EB-25D5-FB6F-85BD5EA37F8A}"/>
                </a:ext>
              </a:extLst>
            </p:cNvPr>
            <p:cNvSpPr/>
            <p:nvPr/>
          </p:nvSpPr>
          <p:spPr>
            <a:xfrm>
              <a:off x="44450" y="38100"/>
              <a:ext cx="3596640" cy="882650"/>
            </a:xfrm>
            <a:custGeom>
              <a:avLst/>
              <a:gdLst/>
              <a:ahLst/>
              <a:cxnLst/>
              <a:rect l="l" t="t" r="r" b="b"/>
              <a:pathLst>
                <a:path w="3596640" h="882650">
                  <a:moveTo>
                    <a:pt x="52070" y="632460"/>
                  </a:moveTo>
                  <a:cubicBezTo>
                    <a:pt x="260350" y="481330"/>
                    <a:pt x="411480" y="312420"/>
                    <a:pt x="502920" y="264160"/>
                  </a:cubicBezTo>
                  <a:cubicBezTo>
                    <a:pt x="557530" y="234950"/>
                    <a:pt x="599440" y="218440"/>
                    <a:pt x="647700" y="222250"/>
                  </a:cubicBezTo>
                  <a:cubicBezTo>
                    <a:pt x="702310" y="227330"/>
                    <a:pt x="749300" y="264160"/>
                    <a:pt x="811530" y="303530"/>
                  </a:cubicBezTo>
                  <a:cubicBezTo>
                    <a:pt x="915670" y="369570"/>
                    <a:pt x="1093470" y="572770"/>
                    <a:pt x="1189990" y="605790"/>
                  </a:cubicBezTo>
                  <a:cubicBezTo>
                    <a:pt x="1239520" y="622300"/>
                    <a:pt x="1270000" y="623570"/>
                    <a:pt x="1316990" y="601980"/>
                  </a:cubicBezTo>
                  <a:cubicBezTo>
                    <a:pt x="1412240" y="560070"/>
                    <a:pt x="1569720" y="285750"/>
                    <a:pt x="1662430" y="224790"/>
                  </a:cubicBezTo>
                  <a:cubicBezTo>
                    <a:pt x="1710690" y="194310"/>
                    <a:pt x="1742440" y="182880"/>
                    <a:pt x="1789430" y="182880"/>
                  </a:cubicBezTo>
                  <a:cubicBezTo>
                    <a:pt x="1847850" y="182880"/>
                    <a:pt x="1921510" y="215900"/>
                    <a:pt x="1987550" y="252730"/>
                  </a:cubicBezTo>
                  <a:cubicBezTo>
                    <a:pt x="2068830" y="298450"/>
                    <a:pt x="2153920" y="438150"/>
                    <a:pt x="2230120" y="447040"/>
                  </a:cubicBezTo>
                  <a:cubicBezTo>
                    <a:pt x="2292350" y="454660"/>
                    <a:pt x="2345690" y="405130"/>
                    <a:pt x="2406650" y="365760"/>
                  </a:cubicBezTo>
                  <a:cubicBezTo>
                    <a:pt x="2485390" y="314960"/>
                    <a:pt x="2573020" y="210820"/>
                    <a:pt x="2654300" y="149860"/>
                  </a:cubicBezTo>
                  <a:cubicBezTo>
                    <a:pt x="2725420" y="95250"/>
                    <a:pt x="2791460" y="27940"/>
                    <a:pt x="2862580" y="12700"/>
                  </a:cubicBezTo>
                  <a:cubicBezTo>
                    <a:pt x="2926080" y="0"/>
                    <a:pt x="3004820" y="22860"/>
                    <a:pt x="3056890" y="45720"/>
                  </a:cubicBezTo>
                  <a:cubicBezTo>
                    <a:pt x="3098800" y="64770"/>
                    <a:pt x="3115310" y="88900"/>
                    <a:pt x="3158490" y="128270"/>
                  </a:cubicBezTo>
                  <a:cubicBezTo>
                    <a:pt x="3241040" y="204470"/>
                    <a:pt x="3437890" y="433070"/>
                    <a:pt x="3509010" y="491490"/>
                  </a:cubicBezTo>
                  <a:cubicBezTo>
                    <a:pt x="3535680" y="514350"/>
                    <a:pt x="3556000" y="514350"/>
                    <a:pt x="3569970" y="532130"/>
                  </a:cubicBezTo>
                  <a:cubicBezTo>
                    <a:pt x="3585210" y="551180"/>
                    <a:pt x="3594100" y="584200"/>
                    <a:pt x="3595370" y="605790"/>
                  </a:cubicBezTo>
                  <a:cubicBezTo>
                    <a:pt x="3596640" y="619760"/>
                    <a:pt x="3594100" y="629920"/>
                    <a:pt x="3589020" y="643890"/>
                  </a:cubicBezTo>
                  <a:cubicBezTo>
                    <a:pt x="3580130" y="662940"/>
                    <a:pt x="3558540" y="692150"/>
                    <a:pt x="3542030" y="704850"/>
                  </a:cubicBezTo>
                  <a:cubicBezTo>
                    <a:pt x="3530600" y="713740"/>
                    <a:pt x="3521710" y="718820"/>
                    <a:pt x="3507740" y="721360"/>
                  </a:cubicBezTo>
                  <a:cubicBezTo>
                    <a:pt x="3487420" y="725170"/>
                    <a:pt x="3453130" y="726440"/>
                    <a:pt x="3430270" y="717550"/>
                  </a:cubicBezTo>
                  <a:cubicBezTo>
                    <a:pt x="3407410" y="708660"/>
                    <a:pt x="3383280" y="684530"/>
                    <a:pt x="3371850" y="668020"/>
                  </a:cubicBezTo>
                  <a:cubicBezTo>
                    <a:pt x="3362960" y="655320"/>
                    <a:pt x="3359150" y="646430"/>
                    <a:pt x="3357880" y="631190"/>
                  </a:cubicBezTo>
                  <a:cubicBezTo>
                    <a:pt x="3354070" y="610870"/>
                    <a:pt x="3357880" y="574040"/>
                    <a:pt x="3365500" y="554990"/>
                  </a:cubicBezTo>
                  <a:cubicBezTo>
                    <a:pt x="3370580" y="541020"/>
                    <a:pt x="3376930" y="532130"/>
                    <a:pt x="3387090" y="523240"/>
                  </a:cubicBezTo>
                  <a:cubicBezTo>
                    <a:pt x="3402330" y="509270"/>
                    <a:pt x="3431540" y="490220"/>
                    <a:pt x="3455670" y="486410"/>
                  </a:cubicBezTo>
                  <a:cubicBezTo>
                    <a:pt x="3479800" y="482600"/>
                    <a:pt x="3511550" y="490220"/>
                    <a:pt x="3530600" y="499110"/>
                  </a:cubicBezTo>
                  <a:cubicBezTo>
                    <a:pt x="3544570" y="504190"/>
                    <a:pt x="3553460" y="510540"/>
                    <a:pt x="3562350" y="521970"/>
                  </a:cubicBezTo>
                  <a:cubicBezTo>
                    <a:pt x="3575050" y="538480"/>
                    <a:pt x="3591560" y="567690"/>
                    <a:pt x="3594100" y="591820"/>
                  </a:cubicBezTo>
                  <a:cubicBezTo>
                    <a:pt x="3596640" y="615950"/>
                    <a:pt x="3590290" y="646430"/>
                    <a:pt x="3577590" y="666750"/>
                  </a:cubicBezTo>
                  <a:cubicBezTo>
                    <a:pt x="3564890" y="688340"/>
                    <a:pt x="3542030" y="708660"/>
                    <a:pt x="3519170" y="717550"/>
                  </a:cubicBezTo>
                  <a:cubicBezTo>
                    <a:pt x="3496310" y="726440"/>
                    <a:pt x="3463290" y="725170"/>
                    <a:pt x="3442970" y="721360"/>
                  </a:cubicBezTo>
                  <a:cubicBezTo>
                    <a:pt x="3427730" y="718820"/>
                    <a:pt x="3423920" y="716280"/>
                    <a:pt x="3407410" y="704850"/>
                  </a:cubicBezTo>
                  <a:cubicBezTo>
                    <a:pt x="3348990" y="665480"/>
                    <a:pt x="3153410" y="457200"/>
                    <a:pt x="3058160" y="379730"/>
                  </a:cubicBezTo>
                  <a:cubicBezTo>
                    <a:pt x="2997200" y="330200"/>
                    <a:pt x="2950210" y="269240"/>
                    <a:pt x="2903220" y="267970"/>
                  </a:cubicBezTo>
                  <a:cubicBezTo>
                    <a:pt x="2862580" y="267970"/>
                    <a:pt x="2837180" y="306070"/>
                    <a:pt x="2792730" y="340360"/>
                  </a:cubicBezTo>
                  <a:cubicBezTo>
                    <a:pt x="2707640" y="405130"/>
                    <a:pt x="2548890" y="575310"/>
                    <a:pt x="2448560" y="642620"/>
                  </a:cubicBezTo>
                  <a:cubicBezTo>
                    <a:pt x="2382520" y="688340"/>
                    <a:pt x="2326640" y="731520"/>
                    <a:pt x="2268220" y="732790"/>
                  </a:cubicBezTo>
                  <a:cubicBezTo>
                    <a:pt x="2214880" y="735330"/>
                    <a:pt x="2170430" y="704850"/>
                    <a:pt x="2112010" y="669290"/>
                  </a:cubicBezTo>
                  <a:cubicBezTo>
                    <a:pt x="2023110" y="615950"/>
                    <a:pt x="1893570" y="402590"/>
                    <a:pt x="1802130" y="411480"/>
                  </a:cubicBezTo>
                  <a:cubicBezTo>
                    <a:pt x="1717040" y="419100"/>
                    <a:pt x="1642110" y="610870"/>
                    <a:pt x="1578610" y="679450"/>
                  </a:cubicBezTo>
                  <a:cubicBezTo>
                    <a:pt x="1535430" y="726440"/>
                    <a:pt x="1510030" y="760730"/>
                    <a:pt x="1464310" y="792480"/>
                  </a:cubicBezTo>
                  <a:cubicBezTo>
                    <a:pt x="1413510" y="828040"/>
                    <a:pt x="1342390" y="867410"/>
                    <a:pt x="1285240" y="875030"/>
                  </a:cubicBezTo>
                  <a:cubicBezTo>
                    <a:pt x="1236980" y="882650"/>
                    <a:pt x="1198880" y="876300"/>
                    <a:pt x="1145540" y="853440"/>
                  </a:cubicBezTo>
                  <a:cubicBezTo>
                    <a:pt x="1050290" y="812800"/>
                    <a:pt x="894080" y="642620"/>
                    <a:pt x="791210" y="579120"/>
                  </a:cubicBezTo>
                  <a:cubicBezTo>
                    <a:pt x="721360" y="535940"/>
                    <a:pt x="669290" y="478790"/>
                    <a:pt x="601980" y="487680"/>
                  </a:cubicBezTo>
                  <a:cubicBezTo>
                    <a:pt x="511810" y="499110"/>
                    <a:pt x="391160" y="669290"/>
                    <a:pt x="309880" y="732790"/>
                  </a:cubicBezTo>
                  <a:cubicBezTo>
                    <a:pt x="252730" y="775970"/>
                    <a:pt x="207010" y="821690"/>
                    <a:pt x="162560" y="835660"/>
                  </a:cubicBezTo>
                  <a:cubicBezTo>
                    <a:pt x="133350" y="845820"/>
                    <a:pt x="104140" y="845820"/>
                    <a:pt x="80010" y="836930"/>
                  </a:cubicBezTo>
                  <a:cubicBezTo>
                    <a:pt x="55880" y="828040"/>
                    <a:pt x="30480" y="805180"/>
                    <a:pt x="17780" y="783590"/>
                  </a:cubicBezTo>
                  <a:cubicBezTo>
                    <a:pt x="5080" y="760730"/>
                    <a:pt x="0" y="726440"/>
                    <a:pt x="6350" y="701040"/>
                  </a:cubicBezTo>
                  <a:cubicBezTo>
                    <a:pt x="11430" y="675640"/>
                    <a:pt x="52070" y="632460"/>
                    <a:pt x="52070" y="632460"/>
                  </a:cubicBezTo>
                </a:path>
              </a:pathLst>
            </a:custGeom>
            <a:solidFill>
              <a:srgbClr val="5186C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22">
            <a:extLst>
              <a:ext uri="{FF2B5EF4-FFF2-40B4-BE49-F238E27FC236}">
                <a16:creationId xmlns:a16="http://schemas.microsoft.com/office/drawing/2014/main" id="{D7ECF8C7-1E66-889D-6351-6DB2C7632CB9}"/>
              </a:ext>
            </a:extLst>
          </p:cNvPr>
          <p:cNvGrpSpPr/>
          <p:nvPr/>
        </p:nvGrpSpPr>
        <p:grpSpPr>
          <a:xfrm rot="213139">
            <a:off x="-1001351" y="9397681"/>
            <a:ext cx="2495834" cy="652730"/>
            <a:chOff x="0" y="0"/>
            <a:chExt cx="3690620" cy="965200"/>
          </a:xfrm>
        </p:grpSpPr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618E2D05-5DD7-67AA-8764-FD9A623511D4}"/>
                </a:ext>
              </a:extLst>
            </p:cNvPr>
            <p:cNvSpPr/>
            <p:nvPr/>
          </p:nvSpPr>
          <p:spPr>
            <a:xfrm>
              <a:off x="44450" y="38100"/>
              <a:ext cx="3596640" cy="882650"/>
            </a:xfrm>
            <a:custGeom>
              <a:avLst/>
              <a:gdLst/>
              <a:ahLst/>
              <a:cxnLst/>
              <a:rect l="l" t="t" r="r" b="b"/>
              <a:pathLst>
                <a:path w="3596640" h="882650">
                  <a:moveTo>
                    <a:pt x="52070" y="632460"/>
                  </a:moveTo>
                  <a:cubicBezTo>
                    <a:pt x="260350" y="481330"/>
                    <a:pt x="411480" y="312420"/>
                    <a:pt x="502920" y="264160"/>
                  </a:cubicBezTo>
                  <a:cubicBezTo>
                    <a:pt x="557530" y="234950"/>
                    <a:pt x="599440" y="218440"/>
                    <a:pt x="647700" y="222250"/>
                  </a:cubicBezTo>
                  <a:cubicBezTo>
                    <a:pt x="702310" y="227330"/>
                    <a:pt x="749300" y="264160"/>
                    <a:pt x="811530" y="303530"/>
                  </a:cubicBezTo>
                  <a:cubicBezTo>
                    <a:pt x="915670" y="369570"/>
                    <a:pt x="1093470" y="572770"/>
                    <a:pt x="1189990" y="605790"/>
                  </a:cubicBezTo>
                  <a:cubicBezTo>
                    <a:pt x="1239520" y="622300"/>
                    <a:pt x="1270000" y="623570"/>
                    <a:pt x="1316990" y="601980"/>
                  </a:cubicBezTo>
                  <a:cubicBezTo>
                    <a:pt x="1412240" y="560070"/>
                    <a:pt x="1569720" y="285750"/>
                    <a:pt x="1662430" y="224790"/>
                  </a:cubicBezTo>
                  <a:cubicBezTo>
                    <a:pt x="1710690" y="194310"/>
                    <a:pt x="1742440" y="182880"/>
                    <a:pt x="1789430" y="182880"/>
                  </a:cubicBezTo>
                  <a:cubicBezTo>
                    <a:pt x="1847850" y="182880"/>
                    <a:pt x="1921510" y="215900"/>
                    <a:pt x="1987550" y="252730"/>
                  </a:cubicBezTo>
                  <a:cubicBezTo>
                    <a:pt x="2068830" y="298450"/>
                    <a:pt x="2153920" y="438150"/>
                    <a:pt x="2230120" y="447040"/>
                  </a:cubicBezTo>
                  <a:cubicBezTo>
                    <a:pt x="2292350" y="454660"/>
                    <a:pt x="2345690" y="405130"/>
                    <a:pt x="2406650" y="365760"/>
                  </a:cubicBezTo>
                  <a:cubicBezTo>
                    <a:pt x="2485390" y="314960"/>
                    <a:pt x="2573020" y="210820"/>
                    <a:pt x="2654300" y="149860"/>
                  </a:cubicBezTo>
                  <a:cubicBezTo>
                    <a:pt x="2725420" y="95250"/>
                    <a:pt x="2791460" y="27940"/>
                    <a:pt x="2862580" y="12700"/>
                  </a:cubicBezTo>
                  <a:cubicBezTo>
                    <a:pt x="2926080" y="0"/>
                    <a:pt x="3004820" y="22860"/>
                    <a:pt x="3056890" y="45720"/>
                  </a:cubicBezTo>
                  <a:cubicBezTo>
                    <a:pt x="3098800" y="64770"/>
                    <a:pt x="3115310" y="88900"/>
                    <a:pt x="3158490" y="128270"/>
                  </a:cubicBezTo>
                  <a:cubicBezTo>
                    <a:pt x="3241040" y="204470"/>
                    <a:pt x="3437890" y="433070"/>
                    <a:pt x="3509010" y="491490"/>
                  </a:cubicBezTo>
                  <a:cubicBezTo>
                    <a:pt x="3535680" y="514350"/>
                    <a:pt x="3556000" y="514350"/>
                    <a:pt x="3569970" y="532130"/>
                  </a:cubicBezTo>
                  <a:cubicBezTo>
                    <a:pt x="3585210" y="551180"/>
                    <a:pt x="3594100" y="584200"/>
                    <a:pt x="3595370" y="605790"/>
                  </a:cubicBezTo>
                  <a:cubicBezTo>
                    <a:pt x="3596640" y="619760"/>
                    <a:pt x="3594100" y="629920"/>
                    <a:pt x="3589020" y="643890"/>
                  </a:cubicBezTo>
                  <a:cubicBezTo>
                    <a:pt x="3580130" y="662940"/>
                    <a:pt x="3558540" y="692150"/>
                    <a:pt x="3542030" y="704850"/>
                  </a:cubicBezTo>
                  <a:cubicBezTo>
                    <a:pt x="3530600" y="713740"/>
                    <a:pt x="3521710" y="718820"/>
                    <a:pt x="3507740" y="721360"/>
                  </a:cubicBezTo>
                  <a:cubicBezTo>
                    <a:pt x="3487420" y="725170"/>
                    <a:pt x="3453130" y="726440"/>
                    <a:pt x="3430270" y="717550"/>
                  </a:cubicBezTo>
                  <a:cubicBezTo>
                    <a:pt x="3407410" y="708660"/>
                    <a:pt x="3383280" y="684530"/>
                    <a:pt x="3371850" y="668020"/>
                  </a:cubicBezTo>
                  <a:cubicBezTo>
                    <a:pt x="3362960" y="655320"/>
                    <a:pt x="3359150" y="646430"/>
                    <a:pt x="3357880" y="631190"/>
                  </a:cubicBezTo>
                  <a:cubicBezTo>
                    <a:pt x="3354070" y="610870"/>
                    <a:pt x="3357880" y="574040"/>
                    <a:pt x="3365500" y="554990"/>
                  </a:cubicBezTo>
                  <a:cubicBezTo>
                    <a:pt x="3370580" y="541020"/>
                    <a:pt x="3376930" y="532130"/>
                    <a:pt x="3387090" y="523240"/>
                  </a:cubicBezTo>
                  <a:cubicBezTo>
                    <a:pt x="3402330" y="509270"/>
                    <a:pt x="3431540" y="490220"/>
                    <a:pt x="3455670" y="486410"/>
                  </a:cubicBezTo>
                  <a:cubicBezTo>
                    <a:pt x="3479800" y="482600"/>
                    <a:pt x="3511550" y="490220"/>
                    <a:pt x="3530600" y="499110"/>
                  </a:cubicBezTo>
                  <a:cubicBezTo>
                    <a:pt x="3544570" y="504190"/>
                    <a:pt x="3553460" y="510540"/>
                    <a:pt x="3562350" y="521970"/>
                  </a:cubicBezTo>
                  <a:cubicBezTo>
                    <a:pt x="3575050" y="538480"/>
                    <a:pt x="3591560" y="567690"/>
                    <a:pt x="3594100" y="591820"/>
                  </a:cubicBezTo>
                  <a:cubicBezTo>
                    <a:pt x="3596640" y="615950"/>
                    <a:pt x="3590290" y="646430"/>
                    <a:pt x="3577590" y="666750"/>
                  </a:cubicBezTo>
                  <a:cubicBezTo>
                    <a:pt x="3564890" y="688340"/>
                    <a:pt x="3542030" y="708660"/>
                    <a:pt x="3519170" y="717550"/>
                  </a:cubicBezTo>
                  <a:cubicBezTo>
                    <a:pt x="3496310" y="726440"/>
                    <a:pt x="3463290" y="725170"/>
                    <a:pt x="3442970" y="721360"/>
                  </a:cubicBezTo>
                  <a:cubicBezTo>
                    <a:pt x="3427730" y="718820"/>
                    <a:pt x="3423920" y="716280"/>
                    <a:pt x="3407410" y="704850"/>
                  </a:cubicBezTo>
                  <a:cubicBezTo>
                    <a:pt x="3348990" y="665480"/>
                    <a:pt x="3153410" y="457200"/>
                    <a:pt x="3058160" y="379730"/>
                  </a:cubicBezTo>
                  <a:cubicBezTo>
                    <a:pt x="2997200" y="330200"/>
                    <a:pt x="2950210" y="269240"/>
                    <a:pt x="2903220" y="267970"/>
                  </a:cubicBezTo>
                  <a:cubicBezTo>
                    <a:pt x="2862580" y="267970"/>
                    <a:pt x="2837180" y="306070"/>
                    <a:pt x="2792730" y="340360"/>
                  </a:cubicBezTo>
                  <a:cubicBezTo>
                    <a:pt x="2707640" y="405130"/>
                    <a:pt x="2548890" y="575310"/>
                    <a:pt x="2448560" y="642620"/>
                  </a:cubicBezTo>
                  <a:cubicBezTo>
                    <a:pt x="2382520" y="688340"/>
                    <a:pt x="2326640" y="731520"/>
                    <a:pt x="2268220" y="732790"/>
                  </a:cubicBezTo>
                  <a:cubicBezTo>
                    <a:pt x="2214880" y="735330"/>
                    <a:pt x="2170430" y="704850"/>
                    <a:pt x="2112010" y="669290"/>
                  </a:cubicBezTo>
                  <a:cubicBezTo>
                    <a:pt x="2023110" y="615950"/>
                    <a:pt x="1893570" y="402590"/>
                    <a:pt x="1802130" y="411480"/>
                  </a:cubicBezTo>
                  <a:cubicBezTo>
                    <a:pt x="1717040" y="419100"/>
                    <a:pt x="1642110" y="610870"/>
                    <a:pt x="1578610" y="679450"/>
                  </a:cubicBezTo>
                  <a:cubicBezTo>
                    <a:pt x="1535430" y="726440"/>
                    <a:pt x="1510030" y="760730"/>
                    <a:pt x="1464310" y="792480"/>
                  </a:cubicBezTo>
                  <a:cubicBezTo>
                    <a:pt x="1413510" y="828040"/>
                    <a:pt x="1342390" y="867410"/>
                    <a:pt x="1285240" y="875030"/>
                  </a:cubicBezTo>
                  <a:cubicBezTo>
                    <a:pt x="1236980" y="882650"/>
                    <a:pt x="1198880" y="876300"/>
                    <a:pt x="1145540" y="853440"/>
                  </a:cubicBezTo>
                  <a:cubicBezTo>
                    <a:pt x="1050290" y="812800"/>
                    <a:pt x="894080" y="642620"/>
                    <a:pt x="791210" y="579120"/>
                  </a:cubicBezTo>
                  <a:cubicBezTo>
                    <a:pt x="721360" y="535940"/>
                    <a:pt x="669290" y="478790"/>
                    <a:pt x="601980" y="487680"/>
                  </a:cubicBezTo>
                  <a:cubicBezTo>
                    <a:pt x="511810" y="499110"/>
                    <a:pt x="391160" y="669290"/>
                    <a:pt x="309880" y="732790"/>
                  </a:cubicBezTo>
                  <a:cubicBezTo>
                    <a:pt x="252730" y="775970"/>
                    <a:pt x="207010" y="821690"/>
                    <a:pt x="162560" y="835660"/>
                  </a:cubicBezTo>
                  <a:cubicBezTo>
                    <a:pt x="133350" y="845820"/>
                    <a:pt x="104140" y="845820"/>
                    <a:pt x="80010" y="836930"/>
                  </a:cubicBezTo>
                  <a:cubicBezTo>
                    <a:pt x="55880" y="828040"/>
                    <a:pt x="30480" y="805180"/>
                    <a:pt x="17780" y="783590"/>
                  </a:cubicBezTo>
                  <a:cubicBezTo>
                    <a:pt x="5080" y="760730"/>
                    <a:pt x="0" y="726440"/>
                    <a:pt x="6350" y="701040"/>
                  </a:cubicBezTo>
                  <a:cubicBezTo>
                    <a:pt x="11430" y="675640"/>
                    <a:pt x="52070" y="632460"/>
                    <a:pt x="52070" y="632460"/>
                  </a:cubicBezTo>
                </a:path>
              </a:pathLst>
            </a:custGeom>
            <a:solidFill>
              <a:srgbClr val="5186C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5E42E4AE-55D6-BE68-9D93-54E37F97C5E9}"/>
              </a:ext>
            </a:extLst>
          </p:cNvPr>
          <p:cNvGrpSpPr/>
          <p:nvPr/>
        </p:nvGrpSpPr>
        <p:grpSpPr>
          <a:xfrm rot="213139">
            <a:off x="15621968" y="957081"/>
            <a:ext cx="2495834" cy="652730"/>
            <a:chOff x="0" y="0"/>
            <a:chExt cx="3690620" cy="965200"/>
          </a:xfrm>
        </p:grpSpPr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54E4232D-7044-BE47-09F8-B500ECD8DAF7}"/>
                </a:ext>
              </a:extLst>
            </p:cNvPr>
            <p:cNvSpPr/>
            <p:nvPr/>
          </p:nvSpPr>
          <p:spPr>
            <a:xfrm>
              <a:off x="44450" y="38100"/>
              <a:ext cx="3596640" cy="882650"/>
            </a:xfrm>
            <a:custGeom>
              <a:avLst/>
              <a:gdLst/>
              <a:ahLst/>
              <a:cxnLst/>
              <a:rect l="l" t="t" r="r" b="b"/>
              <a:pathLst>
                <a:path w="3596640" h="882650">
                  <a:moveTo>
                    <a:pt x="52070" y="632460"/>
                  </a:moveTo>
                  <a:cubicBezTo>
                    <a:pt x="260350" y="481330"/>
                    <a:pt x="411480" y="312420"/>
                    <a:pt x="502920" y="264160"/>
                  </a:cubicBezTo>
                  <a:cubicBezTo>
                    <a:pt x="557530" y="234950"/>
                    <a:pt x="599440" y="218440"/>
                    <a:pt x="647700" y="222250"/>
                  </a:cubicBezTo>
                  <a:cubicBezTo>
                    <a:pt x="702310" y="227330"/>
                    <a:pt x="749300" y="264160"/>
                    <a:pt x="811530" y="303530"/>
                  </a:cubicBezTo>
                  <a:cubicBezTo>
                    <a:pt x="915670" y="369570"/>
                    <a:pt x="1093470" y="572770"/>
                    <a:pt x="1189990" y="605790"/>
                  </a:cubicBezTo>
                  <a:cubicBezTo>
                    <a:pt x="1239520" y="622300"/>
                    <a:pt x="1270000" y="623570"/>
                    <a:pt x="1316990" y="601980"/>
                  </a:cubicBezTo>
                  <a:cubicBezTo>
                    <a:pt x="1412240" y="560070"/>
                    <a:pt x="1569720" y="285750"/>
                    <a:pt x="1662430" y="224790"/>
                  </a:cubicBezTo>
                  <a:cubicBezTo>
                    <a:pt x="1710690" y="194310"/>
                    <a:pt x="1742440" y="182880"/>
                    <a:pt x="1789430" y="182880"/>
                  </a:cubicBezTo>
                  <a:cubicBezTo>
                    <a:pt x="1847850" y="182880"/>
                    <a:pt x="1921510" y="215900"/>
                    <a:pt x="1987550" y="252730"/>
                  </a:cubicBezTo>
                  <a:cubicBezTo>
                    <a:pt x="2068830" y="298450"/>
                    <a:pt x="2153920" y="438150"/>
                    <a:pt x="2230120" y="447040"/>
                  </a:cubicBezTo>
                  <a:cubicBezTo>
                    <a:pt x="2292350" y="454660"/>
                    <a:pt x="2345690" y="405130"/>
                    <a:pt x="2406650" y="365760"/>
                  </a:cubicBezTo>
                  <a:cubicBezTo>
                    <a:pt x="2485390" y="314960"/>
                    <a:pt x="2573020" y="210820"/>
                    <a:pt x="2654300" y="149860"/>
                  </a:cubicBezTo>
                  <a:cubicBezTo>
                    <a:pt x="2725420" y="95250"/>
                    <a:pt x="2791460" y="27940"/>
                    <a:pt x="2862580" y="12700"/>
                  </a:cubicBezTo>
                  <a:cubicBezTo>
                    <a:pt x="2926080" y="0"/>
                    <a:pt x="3004820" y="22860"/>
                    <a:pt x="3056890" y="45720"/>
                  </a:cubicBezTo>
                  <a:cubicBezTo>
                    <a:pt x="3098800" y="64770"/>
                    <a:pt x="3115310" y="88900"/>
                    <a:pt x="3158490" y="128270"/>
                  </a:cubicBezTo>
                  <a:cubicBezTo>
                    <a:pt x="3241040" y="204470"/>
                    <a:pt x="3437890" y="433070"/>
                    <a:pt x="3509010" y="491490"/>
                  </a:cubicBezTo>
                  <a:cubicBezTo>
                    <a:pt x="3535680" y="514350"/>
                    <a:pt x="3556000" y="514350"/>
                    <a:pt x="3569970" y="532130"/>
                  </a:cubicBezTo>
                  <a:cubicBezTo>
                    <a:pt x="3585210" y="551180"/>
                    <a:pt x="3594100" y="584200"/>
                    <a:pt x="3595370" y="605790"/>
                  </a:cubicBezTo>
                  <a:cubicBezTo>
                    <a:pt x="3596640" y="619760"/>
                    <a:pt x="3594100" y="629920"/>
                    <a:pt x="3589020" y="643890"/>
                  </a:cubicBezTo>
                  <a:cubicBezTo>
                    <a:pt x="3580130" y="662940"/>
                    <a:pt x="3558540" y="692150"/>
                    <a:pt x="3542030" y="704850"/>
                  </a:cubicBezTo>
                  <a:cubicBezTo>
                    <a:pt x="3530600" y="713740"/>
                    <a:pt x="3521710" y="718820"/>
                    <a:pt x="3507740" y="721360"/>
                  </a:cubicBezTo>
                  <a:cubicBezTo>
                    <a:pt x="3487420" y="725170"/>
                    <a:pt x="3453130" y="726440"/>
                    <a:pt x="3430270" y="717550"/>
                  </a:cubicBezTo>
                  <a:cubicBezTo>
                    <a:pt x="3407410" y="708660"/>
                    <a:pt x="3383280" y="684530"/>
                    <a:pt x="3371850" y="668020"/>
                  </a:cubicBezTo>
                  <a:cubicBezTo>
                    <a:pt x="3362960" y="655320"/>
                    <a:pt x="3359150" y="646430"/>
                    <a:pt x="3357880" y="631190"/>
                  </a:cubicBezTo>
                  <a:cubicBezTo>
                    <a:pt x="3354070" y="610870"/>
                    <a:pt x="3357880" y="574040"/>
                    <a:pt x="3365500" y="554990"/>
                  </a:cubicBezTo>
                  <a:cubicBezTo>
                    <a:pt x="3370580" y="541020"/>
                    <a:pt x="3376930" y="532130"/>
                    <a:pt x="3387090" y="523240"/>
                  </a:cubicBezTo>
                  <a:cubicBezTo>
                    <a:pt x="3402330" y="509270"/>
                    <a:pt x="3431540" y="490220"/>
                    <a:pt x="3455670" y="486410"/>
                  </a:cubicBezTo>
                  <a:cubicBezTo>
                    <a:pt x="3479800" y="482600"/>
                    <a:pt x="3511550" y="490220"/>
                    <a:pt x="3530600" y="499110"/>
                  </a:cubicBezTo>
                  <a:cubicBezTo>
                    <a:pt x="3544570" y="504190"/>
                    <a:pt x="3553460" y="510540"/>
                    <a:pt x="3562350" y="521970"/>
                  </a:cubicBezTo>
                  <a:cubicBezTo>
                    <a:pt x="3575050" y="538480"/>
                    <a:pt x="3591560" y="567690"/>
                    <a:pt x="3594100" y="591820"/>
                  </a:cubicBezTo>
                  <a:cubicBezTo>
                    <a:pt x="3596640" y="615950"/>
                    <a:pt x="3590290" y="646430"/>
                    <a:pt x="3577590" y="666750"/>
                  </a:cubicBezTo>
                  <a:cubicBezTo>
                    <a:pt x="3564890" y="688340"/>
                    <a:pt x="3542030" y="708660"/>
                    <a:pt x="3519170" y="717550"/>
                  </a:cubicBezTo>
                  <a:cubicBezTo>
                    <a:pt x="3496310" y="726440"/>
                    <a:pt x="3463290" y="725170"/>
                    <a:pt x="3442970" y="721360"/>
                  </a:cubicBezTo>
                  <a:cubicBezTo>
                    <a:pt x="3427730" y="718820"/>
                    <a:pt x="3423920" y="716280"/>
                    <a:pt x="3407410" y="704850"/>
                  </a:cubicBezTo>
                  <a:cubicBezTo>
                    <a:pt x="3348990" y="665480"/>
                    <a:pt x="3153410" y="457200"/>
                    <a:pt x="3058160" y="379730"/>
                  </a:cubicBezTo>
                  <a:cubicBezTo>
                    <a:pt x="2997200" y="330200"/>
                    <a:pt x="2950210" y="269240"/>
                    <a:pt x="2903220" y="267970"/>
                  </a:cubicBezTo>
                  <a:cubicBezTo>
                    <a:pt x="2862580" y="267970"/>
                    <a:pt x="2837180" y="306070"/>
                    <a:pt x="2792730" y="340360"/>
                  </a:cubicBezTo>
                  <a:cubicBezTo>
                    <a:pt x="2707640" y="405130"/>
                    <a:pt x="2548890" y="575310"/>
                    <a:pt x="2448560" y="642620"/>
                  </a:cubicBezTo>
                  <a:cubicBezTo>
                    <a:pt x="2382520" y="688340"/>
                    <a:pt x="2326640" y="731520"/>
                    <a:pt x="2268220" y="732790"/>
                  </a:cubicBezTo>
                  <a:cubicBezTo>
                    <a:pt x="2214880" y="735330"/>
                    <a:pt x="2170430" y="704850"/>
                    <a:pt x="2112010" y="669290"/>
                  </a:cubicBezTo>
                  <a:cubicBezTo>
                    <a:pt x="2023110" y="615950"/>
                    <a:pt x="1893570" y="402590"/>
                    <a:pt x="1802130" y="411480"/>
                  </a:cubicBezTo>
                  <a:cubicBezTo>
                    <a:pt x="1717040" y="419100"/>
                    <a:pt x="1642110" y="610870"/>
                    <a:pt x="1578610" y="679450"/>
                  </a:cubicBezTo>
                  <a:cubicBezTo>
                    <a:pt x="1535430" y="726440"/>
                    <a:pt x="1510030" y="760730"/>
                    <a:pt x="1464310" y="792480"/>
                  </a:cubicBezTo>
                  <a:cubicBezTo>
                    <a:pt x="1413510" y="828040"/>
                    <a:pt x="1342390" y="867410"/>
                    <a:pt x="1285240" y="875030"/>
                  </a:cubicBezTo>
                  <a:cubicBezTo>
                    <a:pt x="1236980" y="882650"/>
                    <a:pt x="1198880" y="876300"/>
                    <a:pt x="1145540" y="853440"/>
                  </a:cubicBezTo>
                  <a:cubicBezTo>
                    <a:pt x="1050290" y="812800"/>
                    <a:pt x="894080" y="642620"/>
                    <a:pt x="791210" y="579120"/>
                  </a:cubicBezTo>
                  <a:cubicBezTo>
                    <a:pt x="721360" y="535940"/>
                    <a:pt x="669290" y="478790"/>
                    <a:pt x="601980" y="487680"/>
                  </a:cubicBezTo>
                  <a:cubicBezTo>
                    <a:pt x="511810" y="499110"/>
                    <a:pt x="391160" y="669290"/>
                    <a:pt x="309880" y="732790"/>
                  </a:cubicBezTo>
                  <a:cubicBezTo>
                    <a:pt x="252730" y="775970"/>
                    <a:pt x="207010" y="821690"/>
                    <a:pt x="162560" y="835660"/>
                  </a:cubicBezTo>
                  <a:cubicBezTo>
                    <a:pt x="133350" y="845820"/>
                    <a:pt x="104140" y="845820"/>
                    <a:pt x="80010" y="836930"/>
                  </a:cubicBezTo>
                  <a:cubicBezTo>
                    <a:pt x="55880" y="828040"/>
                    <a:pt x="30480" y="805180"/>
                    <a:pt x="17780" y="783590"/>
                  </a:cubicBezTo>
                  <a:cubicBezTo>
                    <a:pt x="5080" y="760730"/>
                    <a:pt x="0" y="726440"/>
                    <a:pt x="6350" y="701040"/>
                  </a:cubicBezTo>
                  <a:cubicBezTo>
                    <a:pt x="11430" y="675640"/>
                    <a:pt x="52070" y="632460"/>
                    <a:pt x="52070" y="632460"/>
                  </a:cubicBezTo>
                </a:path>
              </a:pathLst>
            </a:custGeom>
            <a:solidFill>
              <a:srgbClr val="5186C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26">
            <a:extLst>
              <a:ext uri="{FF2B5EF4-FFF2-40B4-BE49-F238E27FC236}">
                <a16:creationId xmlns:a16="http://schemas.microsoft.com/office/drawing/2014/main" id="{B9CD87F2-68DB-28BD-F6FD-D14C542A93D7}"/>
              </a:ext>
            </a:extLst>
          </p:cNvPr>
          <p:cNvGrpSpPr/>
          <p:nvPr/>
        </p:nvGrpSpPr>
        <p:grpSpPr>
          <a:xfrm rot="213139">
            <a:off x="15933316" y="9397681"/>
            <a:ext cx="2495834" cy="652730"/>
            <a:chOff x="0" y="0"/>
            <a:chExt cx="3690620" cy="965200"/>
          </a:xfrm>
        </p:grpSpPr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B0C2B079-6426-EAD8-F751-996539960B52}"/>
                </a:ext>
              </a:extLst>
            </p:cNvPr>
            <p:cNvSpPr/>
            <p:nvPr/>
          </p:nvSpPr>
          <p:spPr>
            <a:xfrm>
              <a:off x="44450" y="38100"/>
              <a:ext cx="3596640" cy="882650"/>
            </a:xfrm>
            <a:custGeom>
              <a:avLst/>
              <a:gdLst/>
              <a:ahLst/>
              <a:cxnLst/>
              <a:rect l="l" t="t" r="r" b="b"/>
              <a:pathLst>
                <a:path w="3596640" h="882650">
                  <a:moveTo>
                    <a:pt x="52070" y="632460"/>
                  </a:moveTo>
                  <a:cubicBezTo>
                    <a:pt x="260350" y="481330"/>
                    <a:pt x="411480" y="312420"/>
                    <a:pt x="502920" y="264160"/>
                  </a:cubicBezTo>
                  <a:cubicBezTo>
                    <a:pt x="557530" y="234950"/>
                    <a:pt x="599440" y="218440"/>
                    <a:pt x="647700" y="222250"/>
                  </a:cubicBezTo>
                  <a:cubicBezTo>
                    <a:pt x="702310" y="227330"/>
                    <a:pt x="749300" y="264160"/>
                    <a:pt x="811530" y="303530"/>
                  </a:cubicBezTo>
                  <a:cubicBezTo>
                    <a:pt x="915670" y="369570"/>
                    <a:pt x="1093470" y="572770"/>
                    <a:pt x="1189990" y="605790"/>
                  </a:cubicBezTo>
                  <a:cubicBezTo>
                    <a:pt x="1239520" y="622300"/>
                    <a:pt x="1270000" y="623570"/>
                    <a:pt x="1316990" y="601980"/>
                  </a:cubicBezTo>
                  <a:cubicBezTo>
                    <a:pt x="1412240" y="560070"/>
                    <a:pt x="1569720" y="285750"/>
                    <a:pt x="1662430" y="224790"/>
                  </a:cubicBezTo>
                  <a:cubicBezTo>
                    <a:pt x="1710690" y="194310"/>
                    <a:pt x="1742440" y="182880"/>
                    <a:pt x="1789430" y="182880"/>
                  </a:cubicBezTo>
                  <a:cubicBezTo>
                    <a:pt x="1847850" y="182880"/>
                    <a:pt x="1921510" y="215900"/>
                    <a:pt x="1987550" y="252730"/>
                  </a:cubicBezTo>
                  <a:cubicBezTo>
                    <a:pt x="2068830" y="298450"/>
                    <a:pt x="2153920" y="438150"/>
                    <a:pt x="2230120" y="447040"/>
                  </a:cubicBezTo>
                  <a:cubicBezTo>
                    <a:pt x="2292350" y="454660"/>
                    <a:pt x="2345690" y="405130"/>
                    <a:pt x="2406650" y="365760"/>
                  </a:cubicBezTo>
                  <a:cubicBezTo>
                    <a:pt x="2485390" y="314960"/>
                    <a:pt x="2573020" y="210820"/>
                    <a:pt x="2654300" y="149860"/>
                  </a:cubicBezTo>
                  <a:cubicBezTo>
                    <a:pt x="2725420" y="95250"/>
                    <a:pt x="2791460" y="27940"/>
                    <a:pt x="2862580" y="12700"/>
                  </a:cubicBezTo>
                  <a:cubicBezTo>
                    <a:pt x="2926080" y="0"/>
                    <a:pt x="3004820" y="22860"/>
                    <a:pt x="3056890" y="45720"/>
                  </a:cubicBezTo>
                  <a:cubicBezTo>
                    <a:pt x="3098800" y="64770"/>
                    <a:pt x="3115310" y="88900"/>
                    <a:pt x="3158490" y="128270"/>
                  </a:cubicBezTo>
                  <a:cubicBezTo>
                    <a:pt x="3241040" y="204470"/>
                    <a:pt x="3437890" y="433070"/>
                    <a:pt x="3509010" y="491490"/>
                  </a:cubicBezTo>
                  <a:cubicBezTo>
                    <a:pt x="3535680" y="514350"/>
                    <a:pt x="3556000" y="514350"/>
                    <a:pt x="3569970" y="532130"/>
                  </a:cubicBezTo>
                  <a:cubicBezTo>
                    <a:pt x="3585210" y="551180"/>
                    <a:pt x="3594100" y="584200"/>
                    <a:pt x="3595370" y="605790"/>
                  </a:cubicBezTo>
                  <a:cubicBezTo>
                    <a:pt x="3596640" y="619760"/>
                    <a:pt x="3594100" y="629920"/>
                    <a:pt x="3589020" y="643890"/>
                  </a:cubicBezTo>
                  <a:cubicBezTo>
                    <a:pt x="3580130" y="662940"/>
                    <a:pt x="3558540" y="692150"/>
                    <a:pt x="3542030" y="704850"/>
                  </a:cubicBezTo>
                  <a:cubicBezTo>
                    <a:pt x="3530600" y="713740"/>
                    <a:pt x="3521710" y="718820"/>
                    <a:pt x="3507740" y="721360"/>
                  </a:cubicBezTo>
                  <a:cubicBezTo>
                    <a:pt x="3487420" y="725170"/>
                    <a:pt x="3453130" y="726440"/>
                    <a:pt x="3430270" y="717550"/>
                  </a:cubicBezTo>
                  <a:cubicBezTo>
                    <a:pt x="3407410" y="708660"/>
                    <a:pt x="3383280" y="684530"/>
                    <a:pt x="3371850" y="668020"/>
                  </a:cubicBezTo>
                  <a:cubicBezTo>
                    <a:pt x="3362960" y="655320"/>
                    <a:pt x="3359150" y="646430"/>
                    <a:pt x="3357880" y="631190"/>
                  </a:cubicBezTo>
                  <a:cubicBezTo>
                    <a:pt x="3354070" y="610870"/>
                    <a:pt x="3357880" y="574040"/>
                    <a:pt x="3365500" y="554990"/>
                  </a:cubicBezTo>
                  <a:cubicBezTo>
                    <a:pt x="3370580" y="541020"/>
                    <a:pt x="3376930" y="532130"/>
                    <a:pt x="3387090" y="523240"/>
                  </a:cubicBezTo>
                  <a:cubicBezTo>
                    <a:pt x="3402330" y="509270"/>
                    <a:pt x="3431540" y="490220"/>
                    <a:pt x="3455670" y="486410"/>
                  </a:cubicBezTo>
                  <a:cubicBezTo>
                    <a:pt x="3479800" y="482600"/>
                    <a:pt x="3511550" y="490220"/>
                    <a:pt x="3530600" y="499110"/>
                  </a:cubicBezTo>
                  <a:cubicBezTo>
                    <a:pt x="3544570" y="504190"/>
                    <a:pt x="3553460" y="510540"/>
                    <a:pt x="3562350" y="521970"/>
                  </a:cubicBezTo>
                  <a:cubicBezTo>
                    <a:pt x="3575050" y="538480"/>
                    <a:pt x="3591560" y="567690"/>
                    <a:pt x="3594100" y="591820"/>
                  </a:cubicBezTo>
                  <a:cubicBezTo>
                    <a:pt x="3596640" y="615950"/>
                    <a:pt x="3590290" y="646430"/>
                    <a:pt x="3577590" y="666750"/>
                  </a:cubicBezTo>
                  <a:cubicBezTo>
                    <a:pt x="3564890" y="688340"/>
                    <a:pt x="3542030" y="708660"/>
                    <a:pt x="3519170" y="717550"/>
                  </a:cubicBezTo>
                  <a:cubicBezTo>
                    <a:pt x="3496310" y="726440"/>
                    <a:pt x="3463290" y="725170"/>
                    <a:pt x="3442970" y="721360"/>
                  </a:cubicBezTo>
                  <a:cubicBezTo>
                    <a:pt x="3427730" y="718820"/>
                    <a:pt x="3423920" y="716280"/>
                    <a:pt x="3407410" y="704850"/>
                  </a:cubicBezTo>
                  <a:cubicBezTo>
                    <a:pt x="3348990" y="665480"/>
                    <a:pt x="3153410" y="457200"/>
                    <a:pt x="3058160" y="379730"/>
                  </a:cubicBezTo>
                  <a:cubicBezTo>
                    <a:pt x="2997200" y="330200"/>
                    <a:pt x="2950210" y="269240"/>
                    <a:pt x="2903220" y="267970"/>
                  </a:cubicBezTo>
                  <a:cubicBezTo>
                    <a:pt x="2862580" y="267970"/>
                    <a:pt x="2837180" y="306070"/>
                    <a:pt x="2792730" y="340360"/>
                  </a:cubicBezTo>
                  <a:cubicBezTo>
                    <a:pt x="2707640" y="405130"/>
                    <a:pt x="2548890" y="575310"/>
                    <a:pt x="2448560" y="642620"/>
                  </a:cubicBezTo>
                  <a:cubicBezTo>
                    <a:pt x="2382520" y="688340"/>
                    <a:pt x="2326640" y="731520"/>
                    <a:pt x="2268220" y="732790"/>
                  </a:cubicBezTo>
                  <a:cubicBezTo>
                    <a:pt x="2214880" y="735330"/>
                    <a:pt x="2170430" y="704850"/>
                    <a:pt x="2112010" y="669290"/>
                  </a:cubicBezTo>
                  <a:cubicBezTo>
                    <a:pt x="2023110" y="615950"/>
                    <a:pt x="1893570" y="402590"/>
                    <a:pt x="1802130" y="411480"/>
                  </a:cubicBezTo>
                  <a:cubicBezTo>
                    <a:pt x="1717040" y="419100"/>
                    <a:pt x="1642110" y="610870"/>
                    <a:pt x="1578610" y="679450"/>
                  </a:cubicBezTo>
                  <a:cubicBezTo>
                    <a:pt x="1535430" y="726440"/>
                    <a:pt x="1510030" y="760730"/>
                    <a:pt x="1464310" y="792480"/>
                  </a:cubicBezTo>
                  <a:cubicBezTo>
                    <a:pt x="1413510" y="828040"/>
                    <a:pt x="1342390" y="867410"/>
                    <a:pt x="1285240" y="875030"/>
                  </a:cubicBezTo>
                  <a:cubicBezTo>
                    <a:pt x="1236980" y="882650"/>
                    <a:pt x="1198880" y="876300"/>
                    <a:pt x="1145540" y="853440"/>
                  </a:cubicBezTo>
                  <a:cubicBezTo>
                    <a:pt x="1050290" y="812800"/>
                    <a:pt x="894080" y="642620"/>
                    <a:pt x="791210" y="579120"/>
                  </a:cubicBezTo>
                  <a:cubicBezTo>
                    <a:pt x="721360" y="535940"/>
                    <a:pt x="669290" y="478790"/>
                    <a:pt x="601980" y="487680"/>
                  </a:cubicBezTo>
                  <a:cubicBezTo>
                    <a:pt x="511810" y="499110"/>
                    <a:pt x="391160" y="669290"/>
                    <a:pt x="309880" y="732790"/>
                  </a:cubicBezTo>
                  <a:cubicBezTo>
                    <a:pt x="252730" y="775970"/>
                    <a:pt x="207010" y="821690"/>
                    <a:pt x="162560" y="835660"/>
                  </a:cubicBezTo>
                  <a:cubicBezTo>
                    <a:pt x="133350" y="845820"/>
                    <a:pt x="104140" y="845820"/>
                    <a:pt x="80010" y="836930"/>
                  </a:cubicBezTo>
                  <a:cubicBezTo>
                    <a:pt x="55880" y="828040"/>
                    <a:pt x="30480" y="805180"/>
                    <a:pt x="17780" y="783590"/>
                  </a:cubicBezTo>
                  <a:cubicBezTo>
                    <a:pt x="5080" y="760730"/>
                    <a:pt x="0" y="726440"/>
                    <a:pt x="6350" y="701040"/>
                  </a:cubicBezTo>
                  <a:cubicBezTo>
                    <a:pt x="11430" y="675640"/>
                    <a:pt x="52070" y="632460"/>
                    <a:pt x="52070" y="632460"/>
                  </a:cubicBezTo>
                </a:path>
              </a:pathLst>
            </a:custGeom>
            <a:solidFill>
              <a:srgbClr val="5186C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28">
            <a:extLst>
              <a:ext uri="{FF2B5EF4-FFF2-40B4-BE49-F238E27FC236}">
                <a16:creationId xmlns:a16="http://schemas.microsoft.com/office/drawing/2014/main" id="{004E644C-4314-1DE3-F35C-8A6E73708C08}"/>
              </a:ext>
            </a:extLst>
          </p:cNvPr>
          <p:cNvGrpSpPr/>
          <p:nvPr/>
        </p:nvGrpSpPr>
        <p:grpSpPr>
          <a:xfrm>
            <a:off x="647368" y="2975496"/>
            <a:ext cx="3920904" cy="606079"/>
            <a:chOff x="-938162" y="91332"/>
            <a:chExt cx="4147568" cy="729244"/>
          </a:xfrm>
        </p:grpSpPr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6646769E-6467-FD43-AC82-0AC663D84506}"/>
                </a:ext>
              </a:extLst>
            </p:cNvPr>
            <p:cNvSpPr/>
            <p:nvPr/>
          </p:nvSpPr>
          <p:spPr>
            <a:xfrm>
              <a:off x="-938162" y="91332"/>
              <a:ext cx="4147568" cy="729244"/>
            </a:xfrm>
            <a:custGeom>
              <a:avLst/>
              <a:gdLst/>
              <a:ahLst/>
              <a:cxnLst/>
              <a:rect l="l" t="t" r="r" b="b"/>
              <a:pathLst>
                <a:path w="4147568" h="729244">
                  <a:moveTo>
                    <a:pt x="425698" y="25678"/>
                  </a:moveTo>
                  <a:cubicBezTo>
                    <a:pt x="3773158" y="6420"/>
                    <a:pt x="3791964" y="8988"/>
                    <a:pt x="3836415" y="20543"/>
                  </a:cubicBezTo>
                  <a:cubicBezTo>
                    <a:pt x="3882575" y="32097"/>
                    <a:pt x="3928735" y="50072"/>
                    <a:pt x="3966347" y="71898"/>
                  </a:cubicBezTo>
                  <a:cubicBezTo>
                    <a:pt x="4005668" y="93724"/>
                    <a:pt x="4039861" y="121969"/>
                    <a:pt x="4067215" y="151498"/>
                  </a:cubicBezTo>
                  <a:cubicBezTo>
                    <a:pt x="4094569" y="181027"/>
                    <a:pt x="4115085" y="216976"/>
                    <a:pt x="4128762" y="251641"/>
                  </a:cubicBezTo>
                  <a:cubicBezTo>
                    <a:pt x="4142439" y="286306"/>
                    <a:pt x="4147568" y="324822"/>
                    <a:pt x="4144149" y="360771"/>
                  </a:cubicBezTo>
                  <a:cubicBezTo>
                    <a:pt x="4142439" y="396719"/>
                    <a:pt x="4130472" y="435236"/>
                    <a:pt x="4113375" y="468617"/>
                  </a:cubicBezTo>
                  <a:cubicBezTo>
                    <a:pt x="4094569" y="501997"/>
                    <a:pt x="4068925" y="535378"/>
                    <a:pt x="4038152" y="562340"/>
                  </a:cubicBezTo>
                  <a:cubicBezTo>
                    <a:pt x="4005668" y="590585"/>
                    <a:pt x="3968056" y="614979"/>
                    <a:pt x="3925315" y="634237"/>
                  </a:cubicBezTo>
                  <a:cubicBezTo>
                    <a:pt x="3884285" y="652211"/>
                    <a:pt x="3836415" y="666334"/>
                    <a:pt x="3790255" y="674037"/>
                  </a:cubicBezTo>
                  <a:cubicBezTo>
                    <a:pt x="3742385" y="681741"/>
                    <a:pt x="3691096" y="684308"/>
                    <a:pt x="3643226" y="680457"/>
                  </a:cubicBezTo>
                  <a:cubicBezTo>
                    <a:pt x="3595357" y="676605"/>
                    <a:pt x="3545777" y="666334"/>
                    <a:pt x="3503037" y="650927"/>
                  </a:cubicBezTo>
                  <a:cubicBezTo>
                    <a:pt x="3458586" y="635521"/>
                    <a:pt x="3415845" y="613695"/>
                    <a:pt x="3381653" y="589301"/>
                  </a:cubicBezTo>
                  <a:cubicBezTo>
                    <a:pt x="3345750" y="564908"/>
                    <a:pt x="3314977" y="534094"/>
                    <a:pt x="3292752" y="501997"/>
                  </a:cubicBezTo>
                  <a:cubicBezTo>
                    <a:pt x="3270526" y="469900"/>
                    <a:pt x="3253430" y="432668"/>
                    <a:pt x="3244882" y="396719"/>
                  </a:cubicBezTo>
                  <a:cubicBezTo>
                    <a:pt x="3238043" y="362054"/>
                    <a:pt x="3238043" y="323538"/>
                    <a:pt x="3244882" y="287589"/>
                  </a:cubicBezTo>
                  <a:cubicBezTo>
                    <a:pt x="3253430" y="251641"/>
                    <a:pt x="3270526" y="214408"/>
                    <a:pt x="3292752" y="183595"/>
                  </a:cubicBezTo>
                  <a:cubicBezTo>
                    <a:pt x="3314977" y="151498"/>
                    <a:pt x="3345750" y="120685"/>
                    <a:pt x="3381653" y="95008"/>
                  </a:cubicBezTo>
                  <a:cubicBezTo>
                    <a:pt x="3415845" y="70614"/>
                    <a:pt x="3458586" y="48788"/>
                    <a:pt x="3503037" y="33381"/>
                  </a:cubicBezTo>
                  <a:cubicBezTo>
                    <a:pt x="3545777" y="17975"/>
                    <a:pt x="3595357" y="7704"/>
                    <a:pt x="3643226" y="3852"/>
                  </a:cubicBezTo>
                  <a:cubicBezTo>
                    <a:pt x="3691096" y="0"/>
                    <a:pt x="3742385" y="2568"/>
                    <a:pt x="3790255" y="10271"/>
                  </a:cubicBezTo>
                  <a:cubicBezTo>
                    <a:pt x="3836415" y="17975"/>
                    <a:pt x="3884285" y="32097"/>
                    <a:pt x="3925315" y="51356"/>
                  </a:cubicBezTo>
                  <a:cubicBezTo>
                    <a:pt x="3968056" y="69330"/>
                    <a:pt x="4005668" y="95008"/>
                    <a:pt x="4038152" y="121969"/>
                  </a:cubicBezTo>
                  <a:cubicBezTo>
                    <a:pt x="4068925" y="150214"/>
                    <a:pt x="4094569" y="183595"/>
                    <a:pt x="4113375" y="216976"/>
                  </a:cubicBezTo>
                  <a:cubicBezTo>
                    <a:pt x="4130472" y="250357"/>
                    <a:pt x="4142439" y="287589"/>
                    <a:pt x="4144149" y="323538"/>
                  </a:cubicBezTo>
                  <a:cubicBezTo>
                    <a:pt x="4147568" y="360771"/>
                    <a:pt x="4142439" y="398003"/>
                    <a:pt x="4128762" y="433952"/>
                  </a:cubicBezTo>
                  <a:cubicBezTo>
                    <a:pt x="4115085" y="468617"/>
                    <a:pt x="4094569" y="503281"/>
                    <a:pt x="4067215" y="532810"/>
                  </a:cubicBezTo>
                  <a:cubicBezTo>
                    <a:pt x="4039861" y="563624"/>
                    <a:pt x="4005668" y="591869"/>
                    <a:pt x="3966347" y="613695"/>
                  </a:cubicBezTo>
                  <a:cubicBezTo>
                    <a:pt x="3928735" y="635521"/>
                    <a:pt x="3882575" y="653495"/>
                    <a:pt x="3836415" y="665050"/>
                  </a:cubicBezTo>
                  <a:cubicBezTo>
                    <a:pt x="3791964" y="676605"/>
                    <a:pt x="3773158" y="677889"/>
                    <a:pt x="3692806" y="683024"/>
                  </a:cubicBezTo>
                  <a:cubicBezTo>
                    <a:pt x="3308138" y="703566"/>
                    <a:pt x="740271" y="729244"/>
                    <a:pt x="324830" y="649644"/>
                  </a:cubicBezTo>
                  <a:cubicBezTo>
                    <a:pt x="222252" y="630385"/>
                    <a:pt x="189769" y="604708"/>
                    <a:pt x="145319" y="579030"/>
                  </a:cubicBezTo>
                  <a:cubicBezTo>
                    <a:pt x="114545" y="561056"/>
                    <a:pt x="97449" y="543082"/>
                    <a:pt x="78643" y="522539"/>
                  </a:cubicBezTo>
                  <a:cubicBezTo>
                    <a:pt x="59837" y="500714"/>
                    <a:pt x="42741" y="482739"/>
                    <a:pt x="30773" y="454494"/>
                  </a:cubicBezTo>
                  <a:cubicBezTo>
                    <a:pt x="15386" y="414694"/>
                    <a:pt x="0" y="353067"/>
                    <a:pt x="6838" y="304280"/>
                  </a:cubicBezTo>
                  <a:cubicBezTo>
                    <a:pt x="15386" y="255492"/>
                    <a:pt x="49579" y="197718"/>
                    <a:pt x="78643" y="163053"/>
                  </a:cubicBezTo>
                  <a:cubicBezTo>
                    <a:pt x="99158" y="137376"/>
                    <a:pt x="121384" y="121969"/>
                    <a:pt x="145319" y="105279"/>
                  </a:cubicBezTo>
                  <a:cubicBezTo>
                    <a:pt x="170963" y="88588"/>
                    <a:pt x="193188" y="74465"/>
                    <a:pt x="229090" y="62911"/>
                  </a:cubicBezTo>
                  <a:cubicBezTo>
                    <a:pt x="280379" y="44936"/>
                    <a:pt x="425698" y="25678"/>
                    <a:pt x="425698" y="2567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r>
                <a:rPr lang="ru-RU" sz="4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Фронтальная</a:t>
              </a:r>
            </a:p>
          </p:txBody>
        </p:sp>
      </p:grpSp>
      <p:grpSp>
        <p:nvGrpSpPr>
          <p:cNvPr id="30" name="Group 30">
            <a:extLst>
              <a:ext uri="{FF2B5EF4-FFF2-40B4-BE49-F238E27FC236}">
                <a16:creationId xmlns:a16="http://schemas.microsoft.com/office/drawing/2014/main" id="{F8E3050F-2F37-9B77-A18F-AA72EC5AB6E9}"/>
              </a:ext>
            </a:extLst>
          </p:cNvPr>
          <p:cNvGrpSpPr/>
          <p:nvPr/>
        </p:nvGrpSpPr>
        <p:grpSpPr>
          <a:xfrm>
            <a:off x="4599332" y="2886558"/>
            <a:ext cx="4467559" cy="553439"/>
            <a:chOff x="-412589" y="143218"/>
            <a:chExt cx="4771390" cy="707390"/>
          </a:xfrm>
        </p:grpSpPr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733F414D-5F9A-6464-A390-3E5B28A5DDC7}"/>
                </a:ext>
              </a:extLst>
            </p:cNvPr>
            <p:cNvSpPr/>
            <p:nvPr/>
          </p:nvSpPr>
          <p:spPr>
            <a:xfrm>
              <a:off x="-412589" y="143218"/>
              <a:ext cx="4771390" cy="707390"/>
            </a:xfrm>
            <a:custGeom>
              <a:avLst/>
              <a:gdLst/>
              <a:ahLst/>
              <a:cxnLst/>
              <a:rect l="l" t="t" r="r" b="b"/>
              <a:pathLst>
                <a:path w="4771390" h="707390">
                  <a:moveTo>
                    <a:pt x="312420" y="31750"/>
                  </a:moveTo>
                  <a:cubicBezTo>
                    <a:pt x="4458970" y="5080"/>
                    <a:pt x="4475480" y="3810"/>
                    <a:pt x="4509770" y="12700"/>
                  </a:cubicBezTo>
                  <a:cubicBezTo>
                    <a:pt x="4538980" y="19050"/>
                    <a:pt x="4563110" y="29210"/>
                    <a:pt x="4587240" y="41910"/>
                  </a:cubicBezTo>
                  <a:cubicBezTo>
                    <a:pt x="4611370" y="54610"/>
                    <a:pt x="4634230" y="69850"/>
                    <a:pt x="4654550" y="88900"/>
                  </a:cubicBezTo>
                  <a:cubicBezTo>
                    <a:pt x="4674870" y="106680"/>
                    <a:pt x="4693920" y="127000"/>
                    <a:pt x="4709160" y="149860"/>
                  </a:cubicBezTo>
                  <a:cubicBezTo>
                    <a:pt x="4725670" y="172720"/>
                    <a:pt x="4738370" y="196850"/>
                    <a:pt x="4748530" y="223520"/>
                  </a:cubicBezTo>
                  <a:cubicBezTo>
                    <a:pt x="4757420" y="248920"/>
                    <a:pt x="4765040" y="275590"/>
                    <a:pt x="4767580" y="303530"/>
                  </a:cubicBezTo>
                  <a:cubicBezTo>
                    <a:pt x="4771390" y="330200"/>
                    <a:pt x="4771390" y="358140"/>
                    <a:pt x="4767580" y="384810"/>
                  </a:cubicBezTo>
                  <a:cubicBezTo>
                    <a:pt x="4765040" y="412750"/>
                    <a:pt x="4757420" y="439420"/>
                    <a:pt x="4748530" y="464820"/>
                  </a:cubicBezTo>
                  <a:cubicBezTo>
                    <a:pt x="4738370" y="490220"/>
                    <a:pt x="4725670" y="515620"/>
                    <a:pt x="4709160" y="538480"/>
                  </a:cubicBezTo>
                  <a:cubicBezTo>
                    <a:pt x="4693920" y="561340"/>
                    <a:pt x="4674870" y="581660"/>
                    <a:pt x="4654550" y="599440"/>
                  </a:cubicBezTo>
                  <a:cubicBezTo>
                    <a:pt x="4634230" y="618490"/>
                    <a:pt x="4611370" y="633730"/>
                    <a:pt x="4587240" y="646430"/>
                  </a:cubicBezTo>
                  <a:cubicBezTo>
                    <a:pt x="4563110" y="659130"/>
                    <a:pt x="4536440" y="669290"/>
                    <a:pt x="4509770" y="675640"/>
                  </a:cubicBezTo>
                  <a:cubicBezTo>
                    <a:pt x="4483100" y="681990"/>
                    <a:pt x="4457700" y="687070"/>
                    <a:pt x="4428490" y="685800"/>
                  </a:cubicBezTo>
                  <a:cubicBezTo>
                    <a:pt x="4394200" y="685800"/>
                    <a:pt x="4353560" y="679450"/>
                    <a:pt x="4319270" y="668020"/>
                  </a:cubicBezTo>
                  <a:cubicBezTo>
                    <a:pt x="4284980" y="656590"/>
                    <a:pt x="4250690" y="638810"/>
                    <a:pt x="4221480" y="615950"/>
                  </a:cubicBezTo>
                  <a:cubicBezTo>
                    <a:pt x="4192270" y="594360"/>
                    <a:pt x="4165600" y="566420"/>
                    <a:pt x="4145280" y="535940"/>
                  </a:cubicBezTo>
                  <a:cubicBezTo>
                    <a:pt x="4124960" y="505460"/>
                    <a:pt x="4108450" y="471170"/>
                    <a:pt x="4099560" y="435610"/>
                  </a:cubicBezTo>
                  <a:cubicBezTo>
                    <a:pt x="4089400" y="400050"/>
                    <a:pt x="4085590" y="361950"/>
                    <a:pt x="4086860" y="325120"/>
                  </a:cubicBezTo>
                  <a:cubicBezTo>
                    <a:pt x="4089400" y="289560"/>
                    <a:pt x="4097020" y="251460"/>
                    <a:pt x="4110990" y="217170"/>
                  </a:cubicBezTo>
                  <a:cubicBezTo>
                    <a:pt x="4124960" y="184150"/>
                    <a:pt x="4144010" y="151130"/>
                    <a:pt x="4168140" y="123190"/>
                  </a:cubicBezTo>
                  <a:cubicBezTo>
                    <a:pt x="4191000" y="95250"/>
                    <a:pt x="4221480" y="69850"/>
                    <a:pt x="4251960" y="50800"/>
                  </a:cubicBezTo>
                  <a:cubicBezTo>
                    <a:pt x="4283710" y="33020"/>
                    <a:pt x="4319270" y="17780"/>
                    <a:pt x="4354830" y="10160"/>
                  </a:cubicBezTo>
                  <a:cubicBezTo>
                    <a:pt x="4390390" y="2540"/>
                    <a:pt x="4429760" y="0"/>
                    <a:pt x="4465320" y="3810"/>
                  </a:cubicBezTo>
                  <a:cubicBezTo>
                    <a:pt x="4502150" y="8890"/>
                    <a:pt x="4538980" y="19050"/>
                    <a:pt x="4572000" y="34290"/>
                  </a:cubicBezTo>
                  <a:cubicBezTo>
                    <a:pt x="4605020" y="49530"/>
                    <a:pt x="4636770" y="71120"/>
                    <a:pt x="4663440" y="96520"/>
                  </a:cubicBezTo>
                  <a:cubicBezTo>
                    <a:pt x="4690110" y="120650"/>
                    <a:pt x="4712970" y="152400"/>
                    <a:pt x="4730750" y="184150"/>
                  </a:cubicBezTo>
                  <a:cubicBezTo>
                    <a:pt x="4747260" y="215900"/>
                    <a:pt x="4759960" y="252730"/>
                    <a:pt x="4766310" y="288290"/>
                  </a:cubicBezTo>
                  <a:cubicBezTo>
                    <a:pt x="4771390" y="325120"/>
                    <a:pt x="4771390" y="363220"/>
                    <a:pt x="4766310" y="400050"/>
                  </a:cubicBezTo>
                  <a:cubicBezTo>
                    <a:pt x="4759960" y="435610"/>
                    <a:pt x="4747260" y="472440"/>
                    <a:pt x="4730750" y="504190"/>
                  </a:cubicBezTo>
                  <a:cubicBezTo>
                    <a:pt x="4712970" y="535940"/>
                    <a:pt x="4690110" y="567690"/>
                    <a:pt x="4663440" y="591820"/>
                  </a:cubicBezTo>
                  <a:cubicBezTo>
                    <a:pt x="4636770" y="617220"/>
                    <a:pt x="4605020" y="638810"/>
                    <a:pt x="4572000" y="654050"/>
                  </a:cubicBezTo>
                  <a:cubicBezTo>
                    <a:pt x="4538980" y="669290"/>
                    <a:pt x="4500880" y="679450"/>
                    <a:pt x="4465320" y="684530"/>
                  </a:cubicBezTo>
                  <a:cubicBezTo>
                    <a:pt x="4429760" y="688340"/>
                    <a:pt x="4390390" y="685800"/>
                    <a:pt x="4354830" y="678180"/>
                  </a:cubicBezTo>
                  <a:cubicBezTo>
                    <a:pt x="4319270" y="670560"/>
                    <a:pt x="4283710" y="655320"/>
                    <a:pt x="4251960" y="637540"/>
                  </a:cubicBezTo>
                  <a:cubicBezTo>
                    <a:pt x="4221480" y="618490"/>
                    <a:pt x="4191000" y="593090"/>
                    <a:pt x="4168140" y="565150"/>
                  </a:cubicBezTo>
                  <a:cubicBezTo>
                    <a:pt x="4144010" y="537210"/>
                    <a:pt x="4124960" y="504190"/>
                    <a:pt x="4110990" y="471170"/>
                  </a:cubicBezTo>
                  <a:cubicBezTo>
                    <a:pt x="4097020" y="436880"/>
                    <a:pt x="4089400" y="398780"/>
                    <a:pt x="4086860" y="361950"/>
                  </a:cubicBezTo>
                  <a:cubicBezTo>
                    <a:pt x="4085590" y="326390"/>
                    <a:pt x="4089400" y="287020"/>
                    <a:pt x="4099560" y="252730"/>
                  </a:cubicBezTo>
                  <a:cubicBezTo>
                    <a:pt x="4108450" y="217170"/>
                    <a:pt x="4124960" y="182880"/>
                    <a:pt x="4145280" y="152400"/>
                  </a:cubicBezTo>
                  <a:cubicBezTo>
                    <a:pt x="4165600" y="121920"/>
                    <a:pt x="4192270" y="93980"/>
                    <a:pt x="4221480" y="72390"/>
                  </a:cubicBezTo>
                  <a:cubicBezTo>
                    <a:pt x="4250690" y="49530"/>
                    <a:pt x="4284980" y="31750"/>
                    <a:pt x="4319270" y="20320"/>
                  </a:cubicBezTo>
                  <a:cubicBezTo>
                    <a:pt x="4353560" y="8890"/>
                    <a:pt x="4394200" y="2540"/>
                    <a:pt x="4428490" y="2540"/>
                  </a:cubicBezTo>
                  <a:cubicBezTo>
                    <a:pt x="4457700" y="1270"/>
                    <a:pt x="4483100" y="6350"/>
                    <a:pt x="4509770" y="12700"/>
                  </a:cubicBezTo>
                  <a:cubicBezTo>
                    <a:pt x="4536440" y="19050"/>
                    <a:pt x="4563110" y="29210"/>
                    <a:pt x="4587240" y="41910"/>
                  </a:cubicBezTo>
                  <a:cubicBezTo>
                    <a:pt x="4611370" y="54610"/>
                    <a:pt x="4634230" y="69850"/>
                    <a:pt x="4654550" y="88900"/>
                  </a:cubicBezTo>
                  <a:cubicBezTo>
                    <a:pt x="4674870" y="106680"/>
                    <a:pt x="4693920" y="127000"/>
                    <a:pt x="4709160" y="149860"/>
                  </a:cubicBezTo>
                  <a:cubicBezTo>
                    <a:pt x="4725670" y="172720"/>
                    <a:pt x="4738370" y="196850"/>
                    <a:pt x="4748530" y="223520"/>
                  </a:cubicBezTo>
                  <a:cubicBezTo>
                    <a:pt x="4757420" y="248920"/>
                    <a:pt x="4765040" y="275590"/>
                    <a:pt x="4767580" y="303530"/>
                  </a:cubicBezTo>
                  <a:cubicBezTo>
                    <a:pt x="4771390" y="330200"/>
                    <a:pt x="4771390" y="358140"/>
                    <a:pt x="4767580" y="384810"/>
                  </a:cubicBezTo>
                  <a:cubicBezTo>
                    <a:pt x="4765040" y="412750"/>
                    <a:pt x="4757420" y="439420"/>
                    <a:pt x="4748530" y="464820"/>
                  </a:cubicBezTo>
                  <a:cubicBezTo>
                    <a:pt x="4738370" y="490220"/>
                    <a:pt x="4725670" y="515620"/>
                    <a:pt x="4709160" y="538480"/>
                  </a:cubicBezTo>
                  <a:cubicBezTo>
                    <a:pt x="4693920" y="561340"/>
                    <a:pt x="4674870" y="581660"/>
                    <a:pt x="4654550" y="599440"/>
                  </a:cubicBezTo>
                  <a:cubicBezTo>
                    <a:pt x="4634230" y="618490"/>
                    <a:pt x="4611370" y="633730"/>
                    <a:pt x="4587240" y="646430"/>
                  </a:cubicBezTo>
                  <a:cubicBezTo>
                    <a:pt x="4563110" y="659130"/>
                    <a:pt x="4536440" y="669290"/>
                    <a:pt x="4509770" y="675640"/>
                  </a:cubicBezTo>
                  <a:cubicBezTo>
                    <a:pt x="4484370" y="681990"/>
                    <a:pt x="4476750" y="683260"/>
                    <a:pt x="4428490" y="685800"/>
                  </a:cubicBezTo>
                  <a:cubicBezTo>
                    <a:pt x="4085590" y="704850"/>
                    <a:pt x="556260" y="707390"/>
                    <a:pt x="237490" y="646430"/>
                  </a:cubicBezTo>
                  <a:cubicBezTo>
                    <a:pt x="194310" y="638810"/>
                    <a:pt x="191770" y="635000"/>
                    <a:pt x="167640" y="619760"/>
                  </a:cubicBezTo>
                  <a:cubicBezTo>
                    <a:pt x="132080" y="599440"/>
                    <a:pt x="80010" y="553720"/>
                    <a:pt x="55880" y="520700"/>
                  </a:cubicBezTo>
                  <a:cubicBezTo>
                    <a:pt x="38100" y="499110"/>
                    <a:pt x="29210" y="482600"/>
                    <a:pt x="20320" y="454660"/>
                  </a:cubicBezTo>
                  <a:cubicBezTo>
                    <a:pt x="8890" y="415290"/>
                    <a:pt x="0" y="346710"/>
                    <a:pt x="2540" y="306070"/>
                  </a:cubicBezTo>
                  <a:cubicBezTo>
                    <a:pt x="3810" y="278130"/>
                    <a:pt x="8890" y="260350"/>
                    <a:pt x="20320" y="233680"/>
                  </a:cubicBezTo>
                  <a:cubicBezTo>
                    <a:pt x="36830" y="196850"/>
                    <a:pt x="76200" y="139700"/>
                    <a:pt x="105410" y="110490"/>
                  </a:cubicBezTo>
                  <a:cubicBezTo>
                    <a:pt x="125730" y="90170"/>
                    <a:pt x="140970" y="80010"/>
                    <a:pt x="167640" y="68580"/>
                  </a:cubicBezTo>
                  <a:cubicBezTo>
                    <a:pt x="204470" y="50800"/>
                    <a:pt x="312420" y="31750"/>
                    <a:pt x="312420" y="3175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id="{240C4701-AFC0-93C8-8C3A-994925F6CB97}"/>
              </a:ext>
            </a:extLst>
          </p:cNvPr>
          <p:cNvGrpSpPr/>
          <p:nvPr/>
        </p:nvGrpSpPr>
        <p:grpSpPr>
          <a:xfrm>
            <a:off x="3290888" y="1322070"/>
            <a:ext cx="11976735" cy="1200150"/>
            <a:chOff x="0" y="0"/>
            <a:chExt cx="15968980" cy="1600200"/>
          </a:xfrm>
        </p:grpSpPr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DF0F000A-A9EA-090B-E3D5-AE9CA8F9869C}"/>
                </a:ext>
              </a:extLst>
            </p:cNvPr>
            <p:cNvSpPr/>
            <p:nvPr/>
          </p:nvSpPr>
          <p:spPr>
            <a:xfrm>
              <a:off x="44450" y="-7620"/>
              <a:ext cx="15877540" cy="1615440"/>
            </a:xfrm>
            <a:custGeom>
              <a:avLst/>
              <a:gdLst/>
              <a:ahLst/>
              <a:cxnLst/>
              <a:rect l="l" t="t" r="r" b="b"/>
              <a:pathLst>
                <a:path w="15877540" h="1615440">
                  <a:moveTo>
                    <a:pt x="647700" y="161290"/>
                  </a:moveTo>
                  <a:cubicBezTo>
                    <a:pt x="2743200" y="184150"/>
                    <a:pt x="5593080" y="128270"/>
                    <a:pt x="7735570" y="109220"/>
                  </a:cubicBezTo>
                  <a:cubicBezTo>
                    <a:pt x="10086340" y="87630"/>
                    <a:pt x="14375130" y="0"/>
                    <a:pt x="15125700" y="58420"/>
                  </a:cubicBezTo>
                  <a:cubicBezTo>
                    <a:pt x="15261589" y="69850"/>
                    <a:pt x="15289530" y="72390"/>
                    <a:pt x="15364461" y="97790"/>
                  </a:cubicBezTo>
                  <a:cubicBezTo>
                    <a:pt x="15440661" y="123190"/>
                    <a:pt x="15515589" y="163830"/>
                    <a:pt x="15579089" y="212090"/>
                  </a:cubicBezTo>
                  <a:cubicBezTo>
                    <a:pt x="15642589" y="260350"/>
                    <a:pt x="15701011" y="321310"/>
                    <a:pt x="15745461" y="387350"/>
                  </a:cubicBezTo>
                  <a:cubicBezTo>
                    <a:pt x="15789911" y="453390"/>
                    <a:pt x="15825470" y="530860"/>
                    <a:pt x="15847061" y="607060"/>
                  </a:cubicBezTo>
                  <a:cubicBezTo>
                    <a:pt x="15868650" y="684530"/>
                    <a:pt x="15877539" y="768350"/>
                    <a:pt x="15873730" y="848360"/>
                  </a:cubicBezTo>
                  <a:cubicBezTo>
                    <a:pt x="15868650" y="928370"/>
                    <a:pt x="15850870" y="1010920"/>
                    <a:pt x="15821661" y="1084580"/>
                  </a:cubicBezTo>
                  <a:cubicBezTo>
                    <a:pt x="15791180" y="1159510"/>
                    <a:pt x="15748000" y="1231900"/>
                    <a:pt x="15695930" y="1292860"/>
                  </a:cubicBezTo>
                  <a:cubicBezTo>
                    <a:pt x="15645130" y="1353820"/>
                    <a:pt x="15580361" y="1408430"/>
                    <a:pt x="15511780" y="1450340"/>
                  </a:cubicBezTo>
                  <a:cubicBezTo>
                    <a:pt x="15443200" y="1490980"/>
                    <a:pt x="15364461" y="1522730"/>
                    <a:pt x="15286989" y="1539240"/>
                  </a:cubicBezTo>
                  <a:cubicBezTo>
                    <a:pt x="15208250" y="1557020"/>
                    <a:pt x="15123161" y="1560830"/>
                    <a:pt x="15044420" y="1551940"/>
                  </a:cubicBezTo>
                  <a:cubicBezTo>
                    <a:pt x="14965680" y="1544320"/>
                    <a:pt x="14883130" y="1521460"/>
                    <a:pt x="14810739" y="1487170"/>
                  </a:cubicBezTo>
                  <a:cubicBezTo>
                    <a:pt x="14738350" y="1454150"/>
                    <a:pt x="14668500" y="1405890"/>
                    <a:pt x="14610080" y="1351280"/>
                  </a:cubicBezTo>
                  <a:cubicBezTo>
                    <a:pt x="14552930" y="1296670"/>
                    <a:pt x="14500861" y="1229360"/>
                    <a:pt x="14464030" y="1158240"/>
                  </a:cubicBezTo>
                  <a:cubicBezTo>
                    <a:pt x="14425930" y="1088390"/>
                    <a:pt x="14399261" y="1007110"/>
                    <a:pt x="14386561" y="928370"/>
                  </a:cubicBezTo>
                  <a:cubicBezTo>
                    <a:pt x="14373861" y="850900"/>
                    <a:pt x="14373861" y="765810"/>
                    <a:pt x="14386561" y="687070"/>
                  </a:cubicBezTo>
                  <a:cubicBezTo>
                    <a:pt x="14399261" y="608330"/>
                    <a:pt x="14425930" y="527050"/>
                    <a:pt x="14464030" y="457200"/>
                  </a:cubicBezTo>
                  <a:cubicBezTo>
                    <a:pt x="14500861" y="386080"/>
                    <a:pt x="14552930" y="318770"/>
                    <a:pt x="14610080" y="264160"/>
                  </a:cubicBezTo>
                  <a:cubicBezTo>
                    <a:pt x="14668500" y="209550"/>
                    <a:pt x="14738350" y="161290"/>
                    <a:pt x="14810739" y="128270"/>
                  </a:cubicBezTo>
                  <a:cubicBezTo>
                    <a:pt x="14883130" y="93980"/>
                    <a:pt x="14965680" y="72390"/>
                    <a:pt x="15044420" y="63500"/>
                  </a:cubicBezTo>
                  <a:cubicBezTo>
                    <a:pt x="15124430" y="54610"/>
                    <a:pt x="15208250" y="59690"/>
                    <a:pt x="15286989" y="76200"/>
                  </a:cubicBezTo>
                  <a:cubicBezTo>
                    <a:pt x="15364461" y="93980"/>
                    <a:pt x="15443200" y="124460"/>
                    <a:pt x="15511780" y="166370"/>
                  </a:cubicBezTo>
                  <a:cubicBezTo>
                    <a:pt x="15580361" y="207010"/>
                    <a:pt x="15645130" y="262890"/>
                    <a:pt x="15695930" y="322580"/>
                  </a:cubicBezTo>
                  <a:cubicBezTo>
                    <a:pt x="15748000" y="383540"/>
                    <a:pt x="15791180" y="457200"/>
                    <a:pt x="15821661" y="530860"/>
                  </a:cubicBezTo>
                  <a:cubicBezTo>
                    <a:pt x="15850870" y="604520"/>
                    <a:pt x="15868650" y="688340"/>
                    <a:pt x="15873730" y="767080"/>
                  </a:cubicBezTo>
                  <a:cubicBezTo>
                    <a:pt x="15877539" y="847090"/>
                    <a:pt x="15868650" y="932180"/>
                    <a:pt x="15847061" y="1008380"/>
                  </a:cubicBezTo>
                  <a:cubicBezTo>
                    <a:pt x="15825470" y="1085850"/>
                    <a:pt x="15789911" y="1162050"/>
                    <a:pt x="15745461" y="1228090"/>
                  </a:cubicBezTo>
                  <a:cubicBezTo>
                    <a:pt x="15701011" y="1294130"/>
                    <a:pt x="15642589" y="1356360"/>
                    <a:pt x="15579089" y="1404620"/>
                  </a:cubicBezTo>
                  <a:cubicBezTo>
                    <a:pt x="15515589" y="1452880"/>
                    <a:pt x="15439389" y="1492250"/>
                    <a:pt x="15364461" y="1517650"/>
                  </a:cubicBezTo>
                  <a:cubicBezTo>
                    <a:pt x="15288261" y="1543050"/>
                    <a:pt x="15261589" y="1546860"/>
                    <a:pt x="15125700" y="1557020"/>
                  </a:cubicBezTo>
                  <a:cubicBezTo>
                    <a:pt x="14375130" y="1615440"/>
                    <a:pt x="10086340" y="1527810"/>
                    <a:pt x="7735570" y="1506220"/>
                  </a:cubicBezTo>
                  <a:cubicBezTo>
                    <a:pt x="5593080" y="1487170"/>
                    <a:pt x="2743200" y="1431290"/>
                    <a:pt x="1590040" y="1436370"/>
                  </a:cubicBezTo>
                  <a:cubicBezTo>
                    <a:pt x="1139190" y="1437640"/>
                    <a:pt x="828040" y="1463040"/>
                    <a:pt x="647700" y="1454150"/>
                  </a:cubicBezTo>
                  <a:cubicBezTo>
                    <a:pt x="574040" y="1450340"/>
                    <a:pt x="543560" y="1447800"/>
                    <a:pt x="492760" y="1435100"/>
                  </a:cubicBezTo>
                  <a:cubicBezTo>
                    <a:pt x="443230" y="1423670"/>
                    <a:pt x="392430" y="1404620"/>
                    <a:pt x="346710" y="1380490"/>
                  </a:cubicBezTo>
                  <a:cubicBezTo>
                    <a:pt x="300990" y="1356360"/>
                    <a:pt x="257810" y="1325880"/>
                    <a:pt x="218440" y="1291590"/>
                  </a:cubicBezTo>
                  <a:cubicBezTo>
                    <a:pt x="180340" y="1257300"/>
                    <a:pt x="144780" y="1217930"/>
                    <a:pt x="115570" y="1174750"/>
                  </a:cubicBezTo>
                  <a:cubicBezTo>
                    <a:pt x="86360" y="1132840"/>
                    <a:pt x="60960" y="1085850"/>
                    <a:pt x="43180" y="1037590"/>
                  </a:cubicBezTo>
                  <a:cubicBezTo>
                    <a:pt x="25400" y="989330"/>
                    <a:pt x="12700" y="937260"/>
                    <a:pt x="6350" y="885190"/>
                  </a:cubicBezTo>
                  <a:cubicBezTo>
                    <a:pt x="0" y="834390"/>
                    <a:pt x="0" y="781050"/>
                    <a:pt x="6350" y="730250"/>
                  </a:cubicBezTo>
                  <a:cubicBezTo>
                    <a:pt x="12700" y="678180"/>
                    <a:pt x="25400" y="627380"/>
                    <a:pt x="43180" y="579120"/>
                  </a:cubicBezTo>
                  <a:cubicBezTo>
                    <a:pt x="60960" y="530860"/>
                    <a:pt x="86360" y="482600"/>
                    <a:pt x="115570" y="440690"/>
                  </a:cubicBezTo>
                  <a:cubicBezTo>
                    <a:pt x="144780" y="398780"/>
                    <a:pt x="180340" y="358140"/>
                    <a:pt x="218440" y="323850"/>
                  </a:cubicBezTo>
                  <a:cubicBezTo>
                    <a:pt x="257810" y="289560"/>
                    <a:pt x="302260" y="259080"/>
                    <a:pt x="346710" y="234950"/>
                  </a:cubicBezTo>
                  <a:cubicBezTo>
                    <a:pt x="392430" y="212090"/>
                    <a:pt x="443230" y="193040"/>
                    <a:pt x="492760" y="180340"/>
                  </a:cubicBezTo>
                  <a:cubicBezTo>
                    <a:pt x="543560" y="167640"/>
                    <a:pt x="647700" y="161290"/>
                    <a:pt x="647700" y="161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" name="TextBox 36">
            <a:extLst>
              <a:ext uri="{FF2B5EF4-FFF2-40B4-BE49-F238E27FC236}">
                <a16:creationId xmlns:a16="http://schemas.microsoft.com/office/drawing/2014/main" id="{640FB76B-5CAE-216D-468F-7D3CDE5507ED}"/>
              </a:ext>
            </a:extLst>
          </p:cNvPr>
          <p:cNvSpPr txBox="1"/>
          <p:nvPr/>
        </p:nvSpPr>
        <p:spPr>
          <a:xfrm>
            <a:off x="590095" y="3565643"/>
            <a:ext cx="3612069" cy="32178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ru-RU" sz="48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 </a:t>
            </a:r>
            <a: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Предполагает совместные действия всех учащихся класса</a:t>
            </a:r>
          </a:p>
          <a:p>
            <a:pPr algn="ctr"/>
            <a: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 руководством учителя</a:t>
            </a:r>
            <a:endParaRPr lang="en-US" sz="3200" dirty="0">
              <a:solidFill>
                <a:srgbClr val="202F5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Veles"/>
            </a:endParaRPr>
          </a:p>
        </p:txBody>
      </p:sp>
      <p:sp>
        <p:nvSpPr>
          <p:cNvPr id="37" name="TextBox 37">
            <a:extLst>
              <a:ext uri="{FF2B5EF4-FFF2-40B4-BE49-F238E27FC236}">
                <a16:creationId xmlns:a16="http://schemas.microsoft.com/office/drawing/2014/main" id="{00025B51-D8F4-FB3B-DD68-F8809A88C56B}"/>
              </a:ext>
            </a:extLst>
          </p:cNvPr>
          <p:cNvSpPr txBox="1"/>
          <p:nvPr/>
        </p:nvSpPr>
        <p:spPr>
          <a:xfrm>
            <a:off x="4660038" y="3046124"/>
            <a:ext cx="4707840" cy="6433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92"/>
              </a:lnSpc>
            </a:pPr>
            <a:r>
              <a:rPr lang="ru-RU" sz="44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Индивидуальная</a:t>
            </a:r>
            <a:endParaRPr lang="en-US" sz="4400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39" name="TextBox 39">
            <a:extLst>
              <a:ext uri="{FF2B5EF4-FFF2-40B4-BE49-F238E27FC236}">
                <a16:creationId xmlns:a16="http://schemas.microsoft.com/office/drawing/2014/main" id="{1E566FDA-A2B2-13C6-3C64-27975119A8A4}"/>
              </a:ext>
            </a:extLst>
          </p:cNvPr>
          <p:cNvSpPr txBox="1"/>
          <p:nvPr/>
        </p:nvSpPr>
        <p:spPr>
          <a:xfrm>
            <a:off x="632697" y="431663"/>
            <a:ext cx="17308355" cy="12218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Формы организации учебной деятельности</a:t>
            </a:r>
            <a:r>
              <a:rPr lang="en-US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. </a:t>
            </a:r>
          </a:p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 </a:t>
            </a:r>
            <a:endParaRPr lang="en-US" sz="5599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41" name="TextBox 41">
            <a:extLst>
              <a:ext uri="{FF2B5EF4-FFF2-40B4-BE49-F238E27FC236}">
                <a16:creationId xmlns:a16="http://schemas.microsoft.com/office/drawing/2014/main" id="{8E29E4E6-D54B-97D5-1945-F76B96A415D3}"/>
              </a:ext>
            </a:extLst>
          </p:cNvPr>
          <p:cNvSpPr txBox="1"/>
          <p:nvPr/>
        </p:nvSpPr>
        <p:spPr>
          <a:xfrm>
            <a:off x="4931448" y="3723797"/>
            <a:ext cx="4172838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Предполагает самостоятельную работу каждого ученика в</a:t>
            </a:r>
          </a:p>
          <a:p>
            <a:pPr algn="ctr"/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отдельности</a:t>
            </a:r>
            <a:endParaRPr lang="en-US" sz="3600" dirty="0">
              <a:solidFill>
                <a:srgbClr val="202F5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Lora"/>
            </a:endParaRP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2EC5952F-4927-2267-8898-5901BCDB144B}"/>
              </a:ext>
            </a:extLst>
          </p:cNvPr>
          <p:cNvSpPr txBox="1"/>
          <p:nvPr/>
        </p:nvSpPr>
        <p:spPr>
          <a:xfrm>
            <a:off x="13461006" y="3879755"/>
            <a:ext cx="4172838" cy="2975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80"/>
              </a:lnSpc>
              <a:spcBef>
                <a:spcPct val="0"/>
              </a:spcBef>
            </a:pPr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Предполагает диалог между группами</a:t>
            </a:r>
            <a:endParaRPr lang="ru-RU" sz="3600" dirty="0">
              <a:solidFill>
                <a:srgbClr val="202F5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Lora"/>
            </a:endParaRPr>
          </a:p>
          <a:p>
            <a:pPr algn="ctr">
              <a:lnSpc>
                <a:spcPts val="5880"/>
              </a:lnSpc>
              <a:spcBef>
                <a:spcPct val="0"/>
              </a:spcBef>
            </a:pPr>
            <a:endParaRPr lang="ru-RU" sz="42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45" name="Group 12">
            <a:extLst>
              <a:ext uri="{FF2B5EF4-FFF2-40B4-BE49-F238E27FC236}">
                <a16:creationId xmlns:a16="http://schemas.microsoft.com/office/drawing/2014/main" id="{C973C425-E65D-0361-6A7B-E42DE6EA7F9B}"/>
              </a:ext>
            </a:extLst>
          </p:cNvPr>
          <p:cNvGrpSpPr/>
          <p:nvPr/>
        </p:nvGrpSpPr>
        <p:grpSpPr>
          <a:xfrm>
            <a:off x="9367878" y="2896960"/>
            <a:ext cx="3689261" cy="4517667"/>
            <a:chOff x="0" y="0"/>
            <a:chExt cx="1034320" cy="1051360"/>
          </a:xfrm>
        </p:grpSpPr>
        <p:sp>
          <p:nvSpPr>
            <p:cNvPr id="46" name="Freeform 13">
              <a:extLst>
                <a:ext uri="{FF2B5EF4-FFF2-40B4-BE49-F238E27FC236}">
                  <a16:creationId xmlns:a16="http://schemas.microsoft.com/office/drawing/2014/main" id="{3CACEEBD-F0D6-B39D-2883-19F6FF6ED4EC}"/>
                </a:ext>
              </a:extLst>
            </p:cNvPr>
            <p:cNvSpPr/>
            <p:nvPr/>
          </p:nvSpPr>
          <p:spPr>
            <a:xfrm>
              <a:off x="0" y="0"/>
              <a:ext cx="1034320" cy="1051360"/>
            </a:xfrm>
            <a:custGeom>
              <a:avLst/>
              <a:gdLst/>
              <a:ahLst/>
              <a:cxnLst/>
              <a:rect l="l" t="t" r="r" b="b"/>
              <a:pathLst>
                <a:path w="1034320" h="1051360">
                  <a:moveTo>
                    <a:pt x="55533" y="0"/>
                  </a:moveTo>
                  <a:lnTo>
                    <a:pt x="978787" y="0"/>
                  </a:lnTo>
                  <a:cubicBezTo>
                    <a:pt x="993515" y="0"/>
                    <a:pt x="1007640" y="5851"/>
                    <a:pt x="1018055" y="16265"/>
                  </a:cubicBezTo>
                  <a:cubicBezTo>
                    <a:pt x="1028469" y="26680"/>
                    <a:pt x="1034320" y="40805"/>
                    <a:pt x="1034320" y="55533"/>
                  </a:cubicBezTo>
                  <a:lnTo>
                    <a:pt x="1034320" y="995827"/>
                  </a:lnTo>
                  <a:cubicBezTo>
                    <a:pt x="1034320" y="1010555"/>
                    <a:pt x="1028469" y="1024680"/>
                    <a:pt x="1018055" y="1035094"/>
                  </a:cubicBezTo>
                  <a:cubicBezTo>
                    <a:pt x="1007640" y="1045509"/>
                    <a:pt x="993515" y="1051360"/>
                    <a:pt x="978787" y="1051360"/>
                  </a:cubicBezTo>
                  <a:lnTo>
                    <a:pt x="55533" y="1051360"/>
                  </a:lnTo>
                  <a:cubicBezTo>
                    <a:pt x="40805" y="1051360"/>
                    <a:pt x="26680" y="1045509"/>
                    <a:pt x="16265" y="1035094"/>
                  </a:cubicBezTo>
                  <a:cubicBezTo>
                    <a:pt x="5851" y="1024680"/>
                    <a:pt x="0" y="1010555"/>
                    <a:pt x="0" y="995827"/>
                  </a:cubicBezTo>
                  <a:lnTo>
                    <a:pt x="0" y="55533"/>
                  </a:lnTo>
                  <a:cubicBezTo>
                    <a:pt x="0" y="40805"/>
                    <a:pt x="5851" y="26680"/>
                    <a:pt x="16265" y="16265"/>
                  </a:cubicBezTo>
                  <a:cubicBezTo>
                    <a:pt x="26680" y="5851"/>
                    <a:pt x="40805" y="0"/>
                    <a:pt x="55533" y="0"/>
                  </a:cubicBezTo>
                  <a:close/>
                </a:path>
              </a:pathLst>
            </a:custGeom>
            <a:solidFill>
              <a:srgbClr val="F4C564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TextBox 14">
              <a:extLst>
                <a:ext uri="{FF2B5EF4-FFF2-40B4-BE49-F238E27FC236}">
                  <a16:creationId xmlns:a16="http://schemas.microsoft.com/office/drawing/2014/main" id="{4C771FA0-2333-4AA0-10DE-40476DFBD96D}"/>
                </a:ext>
              </a:extLst>
            </p:cNvPr>
            <p:cNvSpPr txBox="1"/>
            <p:nvPr/>
          </p:nvSpPr>
          <p:spPr>
            <a:xfrm>
              <a:off x="0" y="-38100"/>
              <a:ext cx="1034320" cy="10894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48" name="Freeform 19">
            <a:extLst>
              <a:ext uri="{FF2B5EF4-FFF2-40B4-BE49-F238E27FC236}">
                <a16:creationId xmlns:a16="http://schemas.microsoft.com/office/drawing/2014/main" id="{F11753DF-F5A2-4B84-18D2-61D13147E291}"/>
              </a:ext>
            </a:extLst>
          </p:cNvPr>
          <p:cNvSpPr/>
          <p:nvPr/>
        </p:nvSpPr>
        <p:spPr>
          <a:xfrm>
            <a:off x="9195450" y="2683997"/>
            <a:ext cx="4177402" cy="4849590"/>
          </a:xfrm>
          <a:custGeom>
            <a:avLst/>
            <a:gdLst/>
            <a:ahLst/>
            <a:cxnLst/>
            <a:rect l="l" t="t" r="r" b="b"/>
            <a:pathLst>
              <a:path w="4433902" h="5112466">
                <a:moveTo>
                  <a:pt x="0" y="0"/>
                </a:moveTo>
                <a:lnTo>
                  <a:pt x="4433902" y="0"/>
                </a:lnTo>
                <a:lnTo>
                  <a:pt x="4433902" y="5112466"/>
                </a:lnTo>
                <a:lnTo>
                  <a:pt x="0" y="5112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32" name="Group 32">
            <a:extLst>
              <a:ext uri="{FF2B5EF4-FFF2-40B4-BE49-F238E27FC236}">
                <a16:creationId xmlns:a16="http://schemas.microsoft.com/office/drawing/2014/main" id="{5932525F-E99E-924C-9EA5-D61D80B53ECF}"/>
              </a:ext>
            </a:extLst>
          </p:cNvPr>
          <p:cNvGrpSpPr/>
          <p:nvPr/>
        </p:nvGrpSpPr>
        <p:grpSpPr>
          <a:xfrm>
            <a:off x="10302607" y="2988106"/>
            <a:ext cx="3689261" cy="592119"/>
            <a:chOff x="465249" y="46931"/>
            <a:chExt cx="3294398" cy="690881"/>
          </a:xfrm>
        </p:grpSpPr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6AB819A7-0DA7-27C3-4891-69D783435211}"/>
                </a:ext>
              </a:extLst>
            </p:cNvPr>
            <p:cNvSpPr/>
            <p:nvPr/>
          </p:nvSpPr>
          <p:spPr>
            <a:xfrm>
              <a:off x="465249" y="46931"/>
              <a:ext cx="3294398" cy="690881"/>
            </a:xfrm>
            <a:custGeom>
              <a:avLst/>
              <a:gdLst/>
              <a:ahLst/>
              <a:cxnLst/>
              <a:rect l="l" t="t" r="r" b="b"/>
              <a:pathLst>
                <a:path w="3475990" h="690880">
                  <a:moveTo>
                    <a:pt x="311150" y="39370"/>
                  </a:moveTo>
                  <a:cubicBezTo>
                    <a:pt x="1651000" y="49530"/>
                    <a:pt x="2896870" y="0"/>
                    <a:pt x="3145790" y="17780"/>
                  </a:cubicBezTo>
                  <a:cubicBezTo>
                    <a:pt x="3202940" y="21590"/>
                    <a:pt x="3218180" y="24130"/>
                    <a:pt x="3251200" y="35560"/>
                  </a:cubicBezTo>
                  <a:cubicBezTo>
                    <a:pt x="3284220" y="45720"/>
                    <a:pt x="3317240" y="63500"/>
                    <a:pt x="3345180" y="85090"/>
                  </a:cubicBezTo>
                  <a:cubicBezTo>
                    <a:pt x="3373120" y="106680"/>
                    <a:pt x="3398520" y="133350"/>
                    <a:pt x="3418840" y="162560"/>
                  </a:cubicBezTo>
                  <a:cubicBezTo>
                    <a:pt x="3437890" y="190500"/>
                    <a:pt x="3454400" y="224790"/>
                    <a:pt x="3463290" y="259080"/>
                  </a:cubicBezTo>
                  <a:cubicBezTo>
                    <a:pt x="3472180" y="292100"/>
                    <a:pt x="3475990" y="328930"/>
                    <a:pt x="3474720" y="364490"/>
                  </a:cubicBezTo>
                  <a:cubicBezTo>
                    <a:pt x="3472180" y="400050"/>
                    <a:pt x="3464560" y="435610"/>
                    <a:pt x="3451860" y="468630"/>
                  </a:cubicBezTo>
                  <a:cubicBezTo>
                    <a:pt x="3439160" y="500380"/>
                    <a:pt x="3420110" y="533400"/>
                    <a:pt x="3397250" y="560070"/>
                  </a:cubicBezTo>
                  <a:cubicBezTo>
                    <a:pt x="3374390" y="586740"/>
                    <a:pt x="3345180" y="610870"/>
                    <a:pt x="3315970" y="628650"/>
                  </a:cubicBezTo>
                  <a:cubicBezTo>
                    <a:pt x="3285490" y="646430"/>
                    <a:pt x="3251200" y="660400"/>
                    <a:pt x="3216910" y="668020"/>
                  </a:cubicBezTo>
                  <a:cubicBezTo>
                    <a:pt x="3182620" y="675640"/>
                    <a:pt x="3145790" y="676910"/>
                    <a:pt x="3110230" y="673100"/>
                  </a:cubicBezTo>
                  <a:cubicBezTo>
                    <a:pt x="3075940" y="669290"/>
                    <a:pt x="3040380" y="660400"/>
                    <a:pt x="3008630" y="645160"/>
                  </a:cubicBezTo>
                  <a:cubicBezTo>
                    <a:pt x="2976880" y="629920"/>
                    <a:pt x="2945130" y="609600"/>
                    <a:pt x="2919730" y="585470"/>
                  </a:cubicBezTo>
                  <a:cubicBezTo>
                    <a:pt x="2894330" y="561340"/>
                    <a:pt x="2871470" y="532130"/>
                    <a:pt x="2856230" y="500380"/>
                  </a:cubicBezTo>
                  <a:cubicBezTo>
                    <a:pt x="2839720" y="469900"/>
                    <a:pt x="2827020" y="434340"/>
                    <a:pt x="2821940" y="400050"/>
                  </a:cubicBezTo>
                  <a:cubicBezTo>
                    <a:pt x="2815590" y="365760"/>
                    <a:pt x="2815590" y="327660"/>
                    <a:pt x="2821940" y="293370"/>
                  </a:cubicBezTo>
                  <a:cubicBezTo>
                    <a:pt x="2827020" y="259080"/>
                    <a:pt x="2839720" y="223520"/>
                    <a:pt x="2856230" y="193040"/>
                  </a:cubicBezTo>
                  <a:cubicBezTo>
                    <a:pt x="2872740" y="161290"/>
                    <a:pt x="2894330" y="132080"/>
                    <a:pt x="2919730" y="107950"/>
                  </a:cubicBezTo>
                  <a:cubicBezTo>
                    <a:pt x="2945130" y="83820"/>
                    <a:pt x="2976880" y="63500"/>
                    <a:pt x="3008630" y="48260"/>
                  </a:cubicBezTo>
                  <a:cubicBezTo>
                    <a:pt x="3040380" y="33020"/>
                    <a:pt x="3075940" y="24130"/>
                    <a:pt x="3110230" y="20320"/>
                  </a:cubicBezTo>
                  <a:cubicBezTo>
                    <a:pt x="3145790" y="16510"/>
                    <a:pt x="3182620" y="17780"/>
                    <a:pt x="3216910" y="25400"/>
                  </a:cubicBezTo>
                  <a:cubicBezTo>
                    <a:pt x="3251200" y="33020"/>
                    <a:pt x="3285490" y="46990"/>
                    <a:pt x="3315970" y="64770"/>
                  </a:cubicBezTo>
                  <a:cubicBezTo>
                    <a:pt x="3346450" y="82550"/>
                    <a:pt x="3374390" y="106680"/>
                    <a:pt x="3397250" y="133350"/>
                  </a:cubicBezTo>
                  <a:cubicBezTo>
                    <a:pt x="3420110" y="160020"/>
                    <a:pt x="3439160" y="193040"/>
                    <a:pt x="3451860" y="224790"/>
                  </a:cubicBezTo>
                  <a:cubicBezTo>
                    <a:pt x="3464560" y="257810"/>
                    <a:pt x="3472180" y="293370"/>
                    <a:pt x="3474720" y="328930"/>
                  </a:cubicBezTo>
                  <a:cubicBezTo>
                    <a:pt x="3475990" y="364490"/>
                    <a:pt x="3472180" y="401320"/>
                    <a:pt x="3463290" y="434340"/>
                  </a:cubicBezTo>
                  <a:cubicBezTo>
                    <a:pt x="3453130" y="468630"/>
                    <a:pt x="3437890" y="502920"/>
                    <a:pt x="3418840" y="530860"/>
                  </a:cubicBezTo>
                  <a:cubicBezTo>
                    <a:pt x="3398520" y="560070"/>
                    <a:pt x="3373120" y="586740"/>
                    <a:pt x="3345180" y="608330"/>
                  </a:cubicBezTo>
                  <a:cubicBezTo>
                    <a:pt x="3317240" y="629920"/>
                    <a:pt x="3284220" y="647700"/>
                    <a:pt x="3251200" y="657860"/>
                  </a:cubicBezTo>
                  <a:cubicBezTo>
                    <a:pt x="3218180" y="669290"/>
                    <a:pt x="3201670" y="671830"/>
                    <a:pt x="3145790" y="675640"/>
                  </a:cubicBezTo>
                  <a:cubicBezTo>
                    <a:pt x="2936240" y="690880"/>
                    <a:pt x="2125980" y="652780"/>
                    <a:pt x="1631950" y="647700"/>
                  </a:cubicBezTo>
                  <a:cubicBezTo>
                    <a:pt x="1156970" y="643890"/>
                    <a:pt x="406400" y="676910"/>
                    <a:pt x="237490" y="645160"/>
                  </a:cubicBezTo>
                  <a:cubicBezTo>
                    <a:pt x="199390" y="638810"/>
                    <a:pt x="193040" y="633730"/>
                    <a:pt x="168910" y="619760"/>
                  </a:cubicBezTo>
                  <a:cubicBezTo>
                    <a:pt x="134620" y="598170"/>
                    <a:pt x="82550" y="552450"/>
                    <a:pt x="58420" y="521970"/>
                  </a:cubicBezTo>
                  <a:cubicBezTo>
                    <a:pt x="40640" y="499110"/>
                    <a:pt x="31750" y="482600"/>
                    <a:pt x="24130" y="455930"/>
                  </a:cubicBezTo>
                  <a:cubicBezTo>
                    <a:pt x="11430" y="417830"/>
                    <a:pt x="0" y="356870"/>
                    <a:pt x="6350" y="309880"/>
                  </a:cubicBezTo>
                  <a:cubicBezTo>
                    <a:pt x="11430" y="261620"/>
                    <a:pt x="36830" y="205740"/>
                    <a:pt x="58420" y="171450"/>
                  </a:cubicBezTo>
                  <a:cubicBezTo>
                    <a:pt x="72390" y="147320"/>
                    <a:pt x="85090" y="133350"/>
                    <a:pt x="107950" y="116840"/>
                  </a:cubicBezTo>
                  <a:cubicBezTo>
                    <a:pt x="138430" y="91440"/>
                    <a:pt x="199390" y="59690"/>
                    <a:pt x="237490" y="48260"/>
                  </a:cubicBezTo>
                  <a:cubicBezTo>
                    <a:pt x="265430" y="39370"/>
                    <a:pt x="311150" y="39370"/>
                    <a:pt x="311150" y="3937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r>
                <a:rPr lang="ru-RU" sz="40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Групповая</a:t>
              </a:r>
            </a:p>
          </p:txBody>
        </p:sp>
      </p:grpSp>
      <p:grpSp>
        <p:nvGrpSpPr>
          <p:cNvPr id="49" name="Group 32">
            <a:extLst>
              <a:ext uri="{FF2B5EF4-FFF2-40B4-BE49-F238E27FC236}">
                <a16:creationId xmlns:a16="http://schemas.microsoft.com/office/drawing/2014/main" id="{3B61E28A-20C7-B116-DA98-6BB0BA38F37E}"/>
              </a:ext>
            </a:extLst>
          </p:cNvPr>
          <p:cNvGrpSpPr/>
          <p:nvPr/>
        </p:nvGrpSpPr>
        <p:grpSpPr>
          <a:xfrm>
            <a:off x="13903945" y="3007229"/>
            <a:ext cx="3779394" cy="592119"/>
            <a:chOff x="-115599" y="-52995"/>
            <a:chExt cx="3475990" cy="690881"/>
          </a:xfrm>
        </p:grpSpPr>
        <p:sp>
          <p:nvSpPr>
            <p:cNvPr id="50" name="Freeform 33">
              <a:extLst>
                <a:ext uri="{FF2B5EF4-FFF2-40B4-BE49-F238E27FC236}">
                  <a16:creationId xmlns:a16="http://schemas.microsoft.com/office/drawing/2014/main" id="{78501EB9-270A-668A-2A02-4797D667FB84}"/>
                </a:ext>
              </a:extLst>
            </p:cNvPr>
            <p:cNvSpPr/>
            <p:nvPr/>
          </p:nvSpPr>
          <p:spPr>
            <a:xfrm>
              <a:off x="-115599" y="-52995"/>
              <a:ext cx="3475990" cy="690881"/>
            </a:xfrm>
            <a:custGeom>
              <a:avLst/>
              <a:gdLst/>
              <a:ahLst/>
              <a:cxnLst/>
              <a:rect l="l" t="t" r="r" b="b"/>
              <a:pathLst>
                <a:path w="3475990" h="690880">
                  <a:moveTo>
                    <a:pt x="311150" y="39370"/>
                  </a:moveTo>
                  <a:cubicBezTo>
                    <a:pt x="1651000" y="49530"/>
                    <a:pt x="2896870" y="0"/>
                    <a:pt x="3145790" y="17780"/>
                  </a:cubicBezTo>
                  <a:cubicBezTo>
                    <a:pt x="3202940" y="21590"/>
                    <a:pt x="3218180" y="24130"/>
                    <a:pt x="3251200" y="35560"/>
                  </a:cubicBezTo>
                  <a:cubicBezTo>
                    <a:pt x="3284220" y="45720"/>
                    <a:pt x="3317240" y="63500"/>
                    <a:pt x="3345180" y="85090"/>
                  </a:cubicBezTo>
                  <a:cubicBezTo>
                    <a:pt x="3373120" y="106680"/>
                    <a:pt x="3398520" y="133350"/>
                    <a:pt x="3418840" y="162560"/>
                  </a:cubicBezTo>
                  <a:cubicBezTo>
                    <a:pt x="3437890" y="190500"/>
                    <a:pt x="3454400" y="224790"/>
                    <a:pt x="3463290" y="259080"/>
                  </a:cubicBezTo>
                  <a:cubicBezTo>
                    <a:pt x="3472180" y="292100"/>
                    <a:pt x="3475990" y="328930"/>
                    <a:pt x="3474720" y="364490"/>
                  </a:cubicBezTo>
                  <a:cubicBezTo>
                    <a:pt x="3472180" y="400050"/>
                    <a:pt x="3464560" y="435610"/>
                    <a:pt x="3451860" y="468630"/>
                  </a:cubicBezTo>
                  <a:cubicBezTo>
                    <a:pt x="3439160" y="500380"/>
                    <a:pt x="3420110" y="533400"/>
                    <a:pt x="3397250" y="560070"/>
                  </a:cubicBezTo>
                  <a:cubicBezTo>
                    <a:pt x="3374390" y="586740"/>
                    <a:pt x="3345180" y="610870"/>
                    <a:pt x="3315970" y="628650"/>
                  </a:cubicBezTo>
                  <a:cubicBezTo>
                    <a:pt x="3285490" y="646430"/>
                    <a:pt x="3251200" y="660400"/>
                    <a:pt x="3216910" y="668020"/>
                  </a:cubicBezTo>
                  <a:cubicBezTo>
                    <a:pt x="3182620" y="675640"/>
                    <a:pt x="3145790" y="676910"/>
                    <a:pt x="3110230" y="673100"/>
                  </a:cubicBezTo>
                  <a:cubicBezTo>
                    <a:pt x="3075940" y="669290"/>
                    <a:pt x="3040380" y="660400"/>
                    <a:pt x="3008630" y="645160"/>
                  </a:cubicBezTo>
                  <a:cubicBezTo>
                    <a:pt x="2976880" y="629920"/>
                    <a:pt x="2945130" y="609600"/>
                    <a:pt x="2919730" y="585470"/>
                  </a:cubicBezTo>
                  <a:cubicBezTo>
                    <a:pt x="2894330" y="561340"/>
                    <a:pt x="2871470" y="532130"/>
                    <a:pt x="2856230" y="500380"/>
                  </a:cubicBezTo>
                  <a:cubicBezTo>
                    <a:pt x="2839720" y="469900"/>
                    <a:pt x="2827020" y="434340"/>
                    <a:pt x="2821940" y="400050"/>
                  </a:cubicBezTo>
                  <a:cubicBezTo>
                    <a:pt x="2815590" y="365760"/>
                    <a:pt x="2815590" y="327660"/>
                    <a:pt x="2821940" y="293370"/>
                  </a:cubicBezTo>
                  <a:cubicBezTo>
                    <a:pt x="2827020" y="259080"/>
                    <a:pt x="2839720" y="223520"/>
                    <a:pt x="2856230" y="193040"/>
                  </a:cubicBezTo>
                  <a:cubicBezTo>
                    <a:pt x="2872740" y="161290"/>
                    <a:pt x="2894330" y="132080"/>
                    <a:pt x="2919730" y="107950"/>
                  </a:cubicBezTo>
                  <a:cubicBezTo>
                    <a:pt x="2945130" y="83820"/>
                    <a:pt x="2976880" y="63500"/>
                    <a:pt x="3008630" y="48260"/>
                  </a:cubicBezTo>
                  <a:cubicBezTo>
                    <a:pt x="3040380" y="33020"/>
                    <a:pt x="3075940" y="24130"/>
                    <a:pt x="3110230" y="20320"/>
                  </a:cubicBezTo>
                  <a:cubicBezTo>
                    <a:pt x="3145790" y="16510"/>
                    <a:pt x="3182620" y="17780"/>
                    <a:pt x="3216910" y="25400"/>
                  </a:cubicBezTo>
                  <a:cubicBezTo>
                    <a:pt x="3251200" y="33020"/>
                    <a:pt x="3285490" y="46990"/>
                    <a:pt x="3315970" y="64770"/>
                  </a:cubicBezTo>
                  <a:cubicBezTo>
                    <a:pt x="3346450" y="82550"/>
                    <a:pt x="3374390" y="106680"/>
                    <a:pt x="3397250" y="133350"/>
                  </a:cubicBezTo>
                  <a:cubicBezTo>
                    <a:pt x="3420110" y="160020"/>
                    <a:pt x="3439160" y="193040"/>
                    <a:pt x="3451860" y="224790"/>
                  </a:cubicBezTo>
                  <a:cubicBezTo>
                    <a:pt x="3464560" y="257810"/>
                    <a:pt x="3472180" y="293370"/>
                    <a:pt x="3474720" y="328930"/>
                  </a:cubicBezTo>
                  <a:cubicBezTo>
                    <a:pt x="3475990" y="364490"/>
                    <a:pt x="3472180" y="401320"/>
                    <a:pt x="3463290" y="434340"/>
                  </a:cubicBezTo>
                  <a:cubicBezTo>
                    <a:pt x="3453130" y="468630"/>
                    <a:pt x="3437890" y="502920"/>
                    <a:pt x="3418840" y="530860"/>
                  </a:cubicBezTo>
                  <a:cubicBezTo>
                    <a:pt x="3398520" y="560070"/>
                    <a:pt x="3373120" y="586740"/>
                    <a:pt x="3345180" y="608330"/>
                  </a:cubicBezTo>
                  <a:cubicBezTo>
                    <a:pt x="3317240" y="629920"/>
                    <a:pt x="3284220" y="647700"/>
                    <a:pt x="3251200" y="657860"/>
                  </a:cubicBezTo>
                  <a:cubicBezTo>
                    <a:pt x="3218180" y="669290"/>
                    <a:pt x="3201670" y="671830"/>
                    <a:pt x="3145790" y="675640"/>
                  </a:cubicBezTo>
                  <a:cubicBezTo>
                    <a:pt x="2936240" y="690880"/>
                    <a:pt x="2125980" y="652780"/>
                    <a:pt x="1631950" y="647700"/>
                  </a:cubicBezTo>
                  <a:cubicBezTo>
                    <a:pt x="1156970" y="643890"/>
                    <a:pt x="406400" y="676910"/>
                    <a:pt x="237490" y="645160"/>
                  </a:cubicBezTo>
                  <a:cubicBezTo>
                    <a:pt x="199390" y="638810"/>
                    <a:pt x="193040" y="633730"/>
                    <a:pt x="168910" y="619760"/>
                  </a:cubicBezTo>
                  <a:cubicBezTo>
                    <a:pt x="134620" y="598170"/>
                    <a:pt x="82550" y="552450"/>
                    <a:pt x="58420" y="521970"/>
                  </a:cubicBezTo>
                  <a:cubicBezTo>
                    <a:pt x="40640" y="499110"/>
                    <a:pt x="31750" y="482600"/>
                    <a:pt x="24130" y="455930"/>
                  </a:cubicBezTo>
                  <a:cubicBezTo>
                    <a:pt x="11430" y="417830"/>
                    <a:pt x="0" y="356870"/>
                    <a:pt x="6350" y="309880"/>
                  </a:cubicBezTo>
                  <a:cubicBezTo>
                    <a:pt x="11430" y="261620"/>
                    <a:pt x="36830" y="205740"/>
                    <a:pt x="58420" y="171450"/>
                  </a:cubicBezTo>
                  <a:cubicBezTo>
                    <a:pt x="72390" y="147320"/>
                    <a:pt x="85090" y="133350"/>
                    <a:pt x="107950" y="116840"/>
                  </a:cubicBezTo>
                  <a:cubicBezTo>
                    <a:pt x="138430" y="91440"/>
                    <a:pt x="199390" y="59690"/>
                    <a:pt x="237490" y="48260"/>
                  </a:cubicBezTo>
                  <a:cubicBezTo>
                    <a:pt x="265430" y="39370"/>
                    <a:pt x="311150" y="39370"/>
                    <a:pt x="311150" y="3937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r>
                <a:rPr lang="ru-RU" sz="3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Межгрупповая</a:t>
              </a:r>
            </a:p>
          </p:txBody>
        </p:sp>
      </p:grpSp>
      <p:sp>
        <p:nvSpPr>
          <p:cNvPr id="52" name="TextBox 41">
            <a:extLst>
              <a:ext uri="{FF2B5EF4-FFF2-40B4-BE49-F238E27FC236}">
                <a16:creationId xmlns:a16="http://schemas.microsoft.com/office/drawing/2014/main" id="{43F440B4-C3CE-6501-C3FA-109E66F6E3C2}"/>
              </a:ext>
            </a:extLst>
          </p:cNvPr>
          <p:cNvSpPr txBox="1"/>
          <p:nvPr/>
        </p:nvSpPr>
        <p:spPr>
          <a:xfrm>
            <a:off x="9528300" y="3796295"/>
            <a:ext cx="4172838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ru-RU" sz="3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Учащиеся работают в группах из 3-6 человек или в парах</a:t>
            </a:r>
            <a:endParaRPr lang="en-US" sz="3600" dirty="0">
              <a:solidFill>
                <a:srgbClr val="202F5A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35918920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6B988F-66F9-04F1-4F0A-036DD3803F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20678C3-2723-E8FE-5517-4B0C235C609C}"/>
              </a:ext>
            </a:extLst>
          </p:cNvPr>
          <p:cNvGrpSpPr/>
          <p:nvPr/>
        </p:nvGrpSpPr>
        <p:grpSpPr>
          <a:xfrm>
            <a:off x="-786765" y="6186011"/>
            <a:ext cx="19861530" cy="4100989"/>
            <a:chOff x="0" y="0"/>
            <a:chExt cx="26482040" cy="5467985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E76D8F5-128F-B2AE-14DB-3EAE2D9AD848}"/>
                </a:ext>
              </a:extLst>
            </p:cNvPr>
            <p:cNvSpPr/>
            <p:nvPr/>
          </p:nvSpPr>
          <p:spPr>
            <a:xfrm>
              <a:off x="48260" y="33014"/>
              <a:ext cx="26386790" cy="5397829"/>
            </a:xfrm>
            <a:custGeom>
              <a:avLst/>
              <a:gdLst/>
              <a:ahLst/>
              <a:cxnLst/>
              <a:rect l="l" t="t" r="r" b="b"/>
              <a:pathLst>
                <a:path w="26386790" h="5397829">
                  <a:moveTo>
                    <a:pt x="548640" y="326016"/>
                  </a:moveTo>
                  <a:cubicBezTo>
                    <a:pt x="1192530" y="224222"/>
                    <a:pt x="1449070" y="188457"/>
                    <a:pt x="1657350" y="246232"/>
                  </a:cubicBezTo>
                  <a:cubicBezTo>
                    <a:pt x="1866900" y="304006"/>
                    <a:pt x="2026920" y="425059"/>
                    <a:pt x="2246630" y="590130"/>
                  </a:cubicBezTo>
                  <a:cubicBezTo>
                    <a:pt x="2584450" y="844615"/>
                    <a:pt x="3117850" y="1430618"/>
                    <a:pt x="3429000" y="1716741"/>
                  </a:cubicBezTo>
                  <a:cubicBezTo>
                    <a:pt x="3627120" y="1898320"/>
                    <a:pt x="3733800" y="2040006"/>
                    <a:pt x="3920490" y="2152805"/>
                  </a:cubicBezTo>
                  <a:cubicBezTo>
                    <a:pt x="4117340" y="2271105"/>
                    <a:pt x="4362450" y="2350890"/>
                    <a:pt x="4585970" y="2399036"/>
                  </a:cubicBezTo>
                  <a:cubicBezTo>
                    <a:pt x="4804410" y="2447182"/>
                    <a:pt x="5016500" y="2438928"/>
                    <a:pt x="5245100" y="2445806"/>
                  </a:cubicBezTo>
                  <a:cubicBezTo>
                    <a:pt x="5492750" y="2455435"/>
                    <a:pt x="5768340" y="2460937"/>
                    <a:pt x="6022340" y="2444430"/>
                  </a:cubicBezTo>
                  <a:cubicBezTo>
                    <a:pt x="6266180" y="2429299"/>
                    <a:pt x="6498590" y="2357768"/>
                    <a:pt x="6739890" y="2352266"/>
                  </a:cubicBezTo>
                  <a:cubicBezTo>
                    <a:pt x="6986270" y="2346763"/>
                    <a:pt x="7244080" y="2353641"/>
                    <a:pt x="7484110" y="2414167"/>
                  </a:cubicBezTo>
                  <a:cubicBezTo>
                    <a:pt x="7724140" y="2474693"/>
                    <a:pt x="7967980" y="2583365"/>
                    <a:pt x="8178800" y="2716798"/>
                  </a:cubicBezTo>
                  <a:cubicBezTo>
                    <a:pt x="8382000" y="2844728"/>
                    <a:pt x="8531860" y="3063448"/>
                    <a:pt x="8728710" y="3194129"/>
                  </a:cubicBezTo>
                  <a:cubicBezTo>
                    <a:pt x="8919210" y="3319308"/>
                    <a:pt x="9121140" y="3443111"/>
                    <a:pt x="9337040" y="3488506"/>
                  </a:cubicBezTo>
                  <a:cubicBezTo>
                    <a:pt x="9561830" y="3535276"/>
                    <a:pt x="9795510" y="3488506"/>
                    <a:pt x="10055860" y="3460994"/>
                  </a:cubicBezTo>
                  <a:cubicBezTo>
                    <a:pt x="10369550" y="3426604"/>
                    <a:pt x="10713720" y="3313805"/>
                    <a:pt x="11090910" y="3278040"/>
                  </a:cubicBezTo>
                  <a:cubicBezTo>
                    <a:pt x="11539220" y="3236772"/>
                    <a:pt x="12161520" y="3207885"/>
                    <a:pt x="12570460" y="3261533"/>
                  </a:cubicBezTo>
                  <a:cubicBezTo>
                    <a:pt x="12868910" y="3301425"/>
                    <a:pt x="13087351" y="3388088"/>
                    <a:pt x="13331190" y="3474750"/>
                  </a:cubicBezTo>
                  <a:cubicBezTo>
                    <a:pt x="13564870" y="3557285"/>
                    <a:pt x="13761720" y="3712728"/>
                    <a:pt x="14005560" y="3763625"/>
                  </a:cubicBezTo>
                  <a:cubicBezTo>
                    <a:pt x="14270990" y="3820024"/>
                    <a:pt x="14606270" y="3817273"/>
                    <a:pt x="14871701" y="3771878"/>
                  </a:cubicBezTo>
                  <a:cubicBezTo>
                    <a:pt x="15106651" y="3730611"/>
                    <a:pt x="15312390" y="3637070"/>
                    <a:pt x="15519401" y="3535276"/>
                  </a:cubicBezTo>
                  <a:cubicBezTo>
                    <a:pt x="15727679" y="3434858"/>
                    <a:pt x="15909290" y="3250528"/>
                    <a:pt x="16118840" y="3165241"/>
                  </a:cubicBezTo>
                  <a:cubicBezTo>
                    <a:pt x="16322040" y="3081330"/>
                    <a:pt x="16526510" y="3049692"/>
                    <a:pt x="16755110" y="3019429"/>
                  </a:cubicBezTo>
                  <a:cubicBezTo>
                    <a:pt x="17018001" y="2985039"/>
                    <a:pt x="17339310" y="2987790"/>
                    <a:pt x="17609820" y="2987790"/>
                  </a:cubicBezTo>
                  <a:cubicBezTo>
                    <a:pt x="17856201" y="2987790"/>
                    <a:pt x="18064479" y="2986414"/>
                    <a:pt x="18313401" y="3015302"/>
                  </a:cubicBezTo>
                  <a:cubicBezTo>
                    <a:pt x="18600420" y="3049692"/>
                    <a:pt x="18950940" y="3137729"/>
                    <a:pt x="19235420" y="3198256"/>
                  </a:cubicBezTo>
                  <a:cubicBezTo>
                    <a:pt x="19483070" y="3250528"/>
                    <a:pt x="19782790" y="3447238"/>
                    <a:pt x="19928840" y="3355073"/>
                  </a:cubicBezTo>
                  <a:cubicBezTo>
                    <a:pt x="20067270" y="3265660"/>
                    <a:pt x="19999960" y="2883245"/>
                    <a:pt x="20115529" y="2697539"/>
                  </a:cubicBezTo>
                  <a:cubicBezTo>
                    <a:pt x="20237451" y="2500830"/>
                    <a:pt x="20445729" y="2344012"/>
                    <a:pt x="20657820" y="2217457"/>
                  </a:cubicBezTo>
                  <a:cubicBezTo>
                    <a:pt x="20896579" y="2077147"/>
                    <a:pt x="21222970" y="1983607"/>
                    <a:pt x="21494751" y="1923080"/>
                  </a:cubicBezTo>
                  <a:cubicBezTo>
                    <a:pt x="21739860" y="1868056"/>
                    <a:pt x="22026879" y="1967099"/>
                    <a:pt x="22214840" y="1854300"/>
                  </a:cubicBezTo>
                  <a:cubicBezTo>
                    <a:pt x="22393910" y="1747004"/>
                    <a:pt x="22462490" y="1470510"/>
                    <a:pt x="22612351" y="1287556"/>
                  </a:cubicBezTo>
                  <a:cubicBezTo>
                    <a:pt x="22773640" y="1089470"/>
                    <a:pt x="22951440" y="884507"/>
                    <a:pt x="23157179" y="716685"/>
                  </a:cubicBezTo>
                  <a:cubicBezTo>
                    <a:pt x="23374351" y="537857"/>
                    <a:pt x="23632160" y="365908"/>
                    <a:pt x="23892510" y="253109"/>
                  </a:cubicBezTo>
                  <a:cubicBezTo>
                    <a:pt x="24154129" y="140311"/>
                    <a:pt x="24436070" y="78409"/>
                    <a:pt x="24720551" y="39892"/>
                  </a:cubicBezTo>
                  <a:cubicBezTo>
                    <a:pt x="25013920" y="0"/>
                    <a:pt x="25424129" y="5503"/>
                    <a:pt x="25628601" y="22010"/>
                  </a:cubicBezTo>
                  <a:cubicBezTo>
                    <a:pt x="25735279" y="30263"/>
                    <a:pt x="25793701" y="37141"/>
                    <a:pt x="25869901" y="64653"/>
                  </a:cubicBezTo>
                  <a:cubicBezTo>
                    <a:pt x="25946101" y="92165"/>
                    <a:pt x="26021029" y="136184"/>
                    <a:pt x="26084529" y="188457"/>
                  </a:cubicBezTo>
                  <a:cubicBezTo>
                    <a:pt x="26149301" y="240729"/>
                    <a:pt x="26207719" y="308133"/>
                    <a:pt x="26253440" y="379664"/>
                  </a:cubicBezTo>
                  <a:cubicBezTo>
                    <a:pt x="26297890" y="451195"/>
                    <a:pt x="26333451" y="535106"/>
                    <a:pt x="26355040" y="619017"/>
                  </a:cubicBezTo>
                  <a:cubicBezTo>
                    <a:pt x="26376629" y="702929"/>
                    <a:pt x="26386790" y="795093"/>
                    <a:pt x="26381711" y="881756"/>
                  </a:cubicBezTo>
                  <a:cubicBezTo>
                    <a:pt x="26377901" y="968418"/>
                    <a:pt x="26358851" y="1059207"/>
                    <a:pt x="26329640" y="1138992"/>
                  </a:cubicBezTo>
                  <a:cubicBezTo>
                    <a:pt x="26300429" y="1220152"/>
                    <a:pt x="26255979" y="1299936"/>
                    <a:pt x="26203911" y="1365965"/>
                  </a:cubicBezTo>
                  <a:cubicBezTo>
                    <a:pt x="26151840" y="1431993"/>
                    <a:pt x="26087069" y="1492519"/>
                    <a:pt x="26018490" y="1536538"/>
                  </a:cubicBezTo>
                  <a:cubicBezTo>
                    <a:pt x="25949910" y="1581933"/>
                    <a:pt x="25869901" y="1616323"/>
                    <a:pt x="25792429" y="1634206"/>
                  </a:cubicBezTo>
                  <a:cubicBezTo>
                    <a:pt x="25713690" y="1653464"/>
                    <a:pt x="25628601" y="1658966"/>
                    <a:pt x="25548590" y="1649337"/>
                  </a:cubicBezTo>
                  <a:cubicBezTo>
                    <a:pt x="25468579" y="1639708"/>
                    <a:pt x="25386029" y="1614947"/>
                    <a:pt x="25313640" y="1579182"/>
                  </a:cubicBezTo>
                  <a:cubicBezTo>
                    <a:pt x="25241251" y="1542041"/>
                    <a:pt x="25170129" y="1489768"/>
                    <a:pt x="25111710" y="1430618"/>
                  </a:cubicBezTo>
                  <a:cubicBezTo>
                    <a:pt x="25053290" y="1371467"/>
                    <a:pt x="25002490" y="1297185"/>
                    <a:pt x="24964390" y="1220152"/>
                  </a:cubicBezTo>
                  <a:cubicBezTo>
                    <a:pt x="24926290" y="1144494"/>
                    <a:pt x="24899620" y="1056456"/>
                    <a:pt x="24886920" y="969794"/>
                  </a:cubicBezTo>
                  <a:cubicBezTo>
                    <a:pt x="24872951" y="884507"/>
                    <a:pt x="24872951" y="792342"/>
                    <a:pt x="24885651" y="707055"/>
                  </a:cubicBezTo>
                  <a:cubicBezTo>
                    <a:pt x="24899620" y="620393"/>
                    <a:pt x="24926290" y="532355"/>
                    <a:pt x="24964390" y="456697"/>
                  </a:cubicBezTo>
                  <a:cubicBezTo>
                    <a:pt x="25001220" y="379664"/>
                    <a:pt x="25053290" y="305382"/>
                    <a:pt x="25111710" y="246231"/>
                  </a:cubicBezTo>
                  <a:cubicBezTo>
                    <a:pt x="25170129" y="185705"/>
                    <a:pt x="25239979" y="134808"/>
                    <a:pt x="25312370" y="97667"/>
                  </a:cubicBezTo>
                  <a:cubicBezTo>
                    <a:pt x="25386029" y="60526"/>
                    <a:pt x="25468579" y="35766"/>
                    <a:pt x="25547320" y="27512"/>
                  </a:cubicBezTo>
                  <a:cubicBezTo>
                    <a:pt x="25627329" y="17883"/>
                    <a:pt x="25712420" y="22010"/>
                    <a:pt x="25791160" y="41268"/>
                  </a:cubicBezTo>
                  <a:cubicBezTo>
                    <a:pt x="25869901" y="59151"/>
                    <a:pt x="25948640" y="93541"/>
                    <a:pt x="26017219" y="138935"/>
                  </a:cubicBezTo>
                  <a:cubicBezTo>
                    <a:pt x="26087069" y="182954"/>
                    <a:pt x="26151840" y="243480"/>
                    <a:pt x="26203911" y="309509"/>
                  </a:cubicBezTo>
                  <a:cubicBezTo>
                    <a:pt x="26255979" y="375537"/>
                    <a:pt x="26299161" y="455322"/>
                    <a:pt x="26329640" y="535106"/>
                  </a:cubicBezTo>
                  <a:cubicBezTo>
                    <a:pt x="26358851" y="616266"/>
                    <a:pt x="26377901" y="707055"/>
                    <a:pt x="26381711" y="793718"/>
                  </a:cubicBezTo>
                  <a:cubicBezTo>
                    <a:pt x="26386790" y="880380"/>
                    <a:pt x="26376629" y="972545"/>
                    <a:pt x="26355040" y="1056456"/>
                  </a:cubicBezTo>
                  <a:cubicBezTo>
                    <a:pt x="26334719" y="1140367"/>
                    <a:pt x="26297890" y="1224279"/>
                    <a:pt x="26253440" y="1295810"/>
                  </a:cubicBezTo>
                  <a:cubicBezTo>
                    <a:pt x="26208990" y="1367340"/>
                    <a:pt x="26149301" y="1434744"/>
                    <a:pt x="26085801" y="1487017"/>
                  </a:cubicBezTo>
                  <a:cubicBezTo>
                    <a:pt x="26022301" y="1540665"/>
                    <a:pt x="25946101" y="1583308"/>
                    <a:pt x="25869901" y="1610820"/>
                  </a:cubicBezTo>
                  <a:cubicBezTo>
                    <a:pt x="25794970" y="1638332"/>
                    <a:pt x="25732740" y="1645210"/>
                    <a:pt x="25629870" y="1653464"/>
                  </a:cubicBezTo>
                  <a:cubicBezTo>
                    <a:pt x="25448260" y="1669971"/>
                    <a:pt x="25109170" y="1610820"/>
                    <a:pt x="24872951" y="1650713"/>
                  </a:cubicBezTo>
                  <a:cubicBezTo>
                    <a:pt x="24654510" y="1686478"/>
                    <a:pt x="24446229" y="1749755"/>
                    <a:pt x="24259540" y="1859803"/>
                  </a:cubicBezTo>
                  <a:cubicBezTo>
                    <a:pt x="24069040" y="1972602"/>
                    <a:pt x="23874729" y="2137673"/>
                    <a:pt x="23743920" y="2322002"/>
                  </a:cubicBezTo>
                  <a:cubicBezTo>
                    <a:pt x="23615651" y="2502205"/>
                    <a:pt x="23628351" y="2773197"/>
                    <a:pt x="23477220" y="2952024"/>
                  </a:cubicBezTo>
                  <a:cubicBezTo>
                    <a:pt x="23291801" y="3170744"/>
                    <a:pt x="22922229" y="3388088"/>
                    <a:pt x="22642831" y="3469247"/>
                  </a:cubicBezTo>
                  <a:cubicBezTo>
                    <a:pt x="22396451" y="3540778"/>
                    <a:pt x="22138640" y="3412848"/>
                    <a:pt x="21901151" y="3471999"/>
                  </a:cubicBezTo>
                  <a:cubicBezTo>
                    <a:pt x="21657310" y="3532525"/>
                    <a:pt x="21379181" y="3660455"/>
                    <a:pt x="21202651" y="3837907"/>
                  </a:cubicBezTo>
                  <a:cubicBezTo>
                    <a:pt x="21036281" y="4004354"/>
                    <a:pt x="21008340" y="4302857"/>
                    <a:pt x="20855940" y="4481684"/>
                  </a:cubicBezTo>
                  <a:cubicBezTo>
                    <a:pt x="20701001" y="4660512"/>
                    <a:pt x="20502881" y="4832461"/>
                    <a:pt x="20276820" y="4908119"/>
                  </a:cubicBezTo>
                  <a:cubicBezTo>
                    <a:pt x="20017740" y="4993405"/>
                    <a:pt x="19646901" y="4950762"/>
                    <a:pt x="19368770" y="4905368"/>
                  </a:cubicBezTo>
                  <a:cubicBezTo>
                    <a:pt x="19122390" y="4864099"/>
                    <a:pt x="18919190" y="4729291"/>
                    <a:pt x="18686781" y="4674267"/>
                  </a:cubicBezTo>
                  <a:cubicBezTo>
                    <a:pt x="18453101" y="4620619"/>
                    <a:pt x="18224501" y="4594483"/>
                    <a:pt x="17969231" y="4580727"/>
                  </a:cubicBezTo>
                  <a:cubicBezTo>
                    <a:pt x="17677131" y="4565596"/>
                    <a:pt x="17307560" y="4553215"/>
                    <a:pt x="17029431" y="4605488"/>
                  </a:cubicBezTo>
                  <a:cubicBezTo>
                    <a:pt x="16794481" y="4649507"/>
                    <a:pt x="16606520" y="4727916"/>
                    <a:pt x="16399510" y="4828334"/>
                  </a:cubicBezTo>
                  <a:cubicBezTo>
                    <a:pt x="16177260" y="4938382"/>
                    <a:pt x="15985490" y="5158476"/>
                    <a:pt x="15741651" y="5250641"/>
                  </a:cubicBezTo>
                  <a:cubicBezTo>
                    <a:pt x="15480031" y="5349684"/>
                    <a:pt x="15148560" y="5357938"/>
                    <a:pt x="14869160" y="5378572"/>
                  </a:cubicBezTo>
                  <a:cubicBezTo>
                    <a:pt x="14612620" y="5397830"/>
                    <a:pt x="14377670" y="5392327"/>
                    <a:pt x="14128751" y="5377196"/>
                  </a:cubicBezTo>
                  <a:cubicBezTo>
                    <a:pt x="13873481" y="5362064"/>
                    <a:pt x="13606781" y="5362064"/>
                    <a:pt x="13356590" y="5285032"/>
                  </a:cubicBezTo>
                  <a:cubicBezTo>
                    <a:pt x="13096240" y="5203871"/>
                    <a:pt x="12847320" y="4957640"/>
                    <a:pt x="12598401" y="4890236"/>
                  </a:cubicBezTo>
                  <a:cubicBezTo>
                    <a:pt x="12379960" y="4831086"/>
                    <a:pt x="12176760" y="4865475"/>
                    <a:pt x="11951970" y="4861348"/>
                  </a:cubicBezTo>
                  <a:cubicBezTo>
                    <a:pt x="11705590" y="4858597"/>
                    <a:pt x="11424920" y="4847592"/>
                    <a:pt x="11179810" y="4873728"/>
                  </a:cubicBezTo>
                  <a:cubicBezTo>
                    <a:pt x="10952480" y="4897114"/>
                    <a:pt x="10763251" y="4965893"/>
                    <a:pt x="10529570" y="5000283"/>
                  </a:cubicBezTo>
                  <a:cubicBezTo>
                    <a:pt x="10256520" y="5041551"/>
                    <a:pt x="9923780" y="5086946"/>
                    <a:pt x="9639301" y="5089697"/>
                  </a:cubicBezTo>
                  <a:cubicBezTo>
                    <a:pt x="9378951" y="5092448"/>
                    <a:pt x="9122410" y="5084195"/>
                    <a:pt x="8887460" y="5029171"/>
                  </a:cubicBezTo>
                  <a:cubicBezTo>
                    <a:pt x="8669020" y="4978274"/>
                    <a:pt x="8463280" y="4898490"/>
                    <a:pt x="8271510" y="4785691"/>
                  </a:cubicBezTo>
                  <a:cubicBezTo>
                    <a:pt x="8077201" y="4671517"/>
                    <a:pt x="7913370" y="4485811"/>
                    <a:pt x="7731760" y="4345501"/>
                  </a:cubicBezTo>
                  <a:cubicBezTo>
                    <a:pt x="7552690" y="4206566"/>
                    <a:pt x="7391401" y="4020860"/>
                    <a:pt x="7192010" y="3949330"/>
                  </a:cubicBezTo>
                  <a:cubicBezTo>
                    <a:pt x="6990080" y="3877799"/>
                    <a:pt x="6753860" y="3912189"/>
                    <a:pt x="6527801" y="3919066"/>
                  </a:cubicBezTo>
                  <a:cubicBezTo>
                    <a:pt x="6294120" y="3925944"/>
                    <a:pt x="6057900" y="3985095"/>
                    <a:pt x="5811520" y="3994724"/>
                  </a:cubicBezTo>
                  <a:cubicBezTo>
                    <a:pt x="5551170" y="4005729"/>
                    <a:pt x="5275580" y="3991973"/>
                    <a:pt x="5007610" y="3978218"/>
                  </a:cubicBezTo>
                  <a:cubicBezTo>
                    <a:pt x="4739640" y="3964461"/>
                    <a:pt x="4453890" y="3958959"/>
                    <a:pt x="4202430" y="3910813"/>
                  </a:cubicBezTo>
                  <a:cubicBezTo>
                    <a:pt x="3973830" y="3868170"/>
                    <a:pt x="3761740" y="3826902"/>
                    <a:pt x="3557270" y="3718230"/>
                  </a:cubicBezTo>
                  <a:cubicBezTo>
                    <a:pt x="3333750" y="3599929"/>
                    <a:pt x="3126740" y="3381209"/>
                    <a:pt x="2923540" y="3209260"/>
                  </a:cubicBezTo>
                  <a:cubicBezTo>
                    <a:pt x="2727960" y="3042813"/>
                    <a:pt x="2540000" y="2877742"/>
                    <a:pt x="2355850" y="2704417"/>
                  </a:cubicBezTo>
                  <a:cubicBezTo>
                    <a:pt x="2172970" y="2532468"/>
                    <a:pt x="2006600" y="2346763"/>
                    <a:pt x="1819910" y="2173438"/>
                  </a:cubicBezTo>
                  <a:cubicBezTo>
                    <a:pt x="1625600" y="1994611"/>
                    <a:pt x="1409700" y="1702985"/>
                    <a:pt x="1210310" y="1646586"/>
                  </a:cubicBezTo>
                  <a:cubicBezTo>
                    <a:pt x="1059180" y="1602567"/>
                    <a:pt x="875030" y="1711239"/>
                    <a:pt x="763270" y="1723619"/>
                  </a:cubicBezTo>
                  <a:cubicBezTo>
                    <a:pt x="697230" y="1731873"/>
                    <a:pt x="657860" y="1735999"/>
                    <a:pt x="605790" y="1731873"/>
                  </a:cubicBezTo>
                  <a:cubicBezTo>
                    <a:pt x="553720" y="1727746"/>
                    <a:pt x="500380" y="1715366"/>
                    <a:pt x="450850" y="1697483"/>
                  </a:cubicBezTo>
                  <a:cubicBezTo>
                    <a:pt x="401320" y="1680976"/>
                    <a:pt x="353060" y="1656215"/>
                    <a:pt x="308610" y="1625952"/>
                  </a:cubicBezTo>
                  <a:cubicBezTo>
                    <a:pt x="264160" y="1595689"/>
                    <a:pt x="222250" y="1558548"/>
                    <a:pt x="185420" y="1518656"/>
                  </a:cubicBezTo>
                  <a:cubicBezTo>
                    <a:pt x="149860" y="1477388"/>
                    <a:pt x="116840" y="1430618"/>
                    <a:pt x="90170" y="1381096"/>
                  </a:cubicBezTo>
                  <a:cubicBezTo>
                    <a:pt x="64770" y="1332950"/>
                    <a:pt x="43180" y="1279302"/>
                    <a:pt x="27940" y="1224279"/>
                  </a:cubicBezTo>
                  <a:cubicBezTo>
                    <a:pt x="13970" y="1170630"/>
                    <a:pt x="5080" y="1112855"/>
                    <a:pt x="2540" y="1056456"/>
                  </a:cubicBezTo>
                  <a:cubicBezTo>
                    <a:pt x="0" y="1000057"/>
                    <a:pt x="3810" y="940906"/>
                    <a:pt x="13970" y="885883"/>
                  </a:cubicBezTo>
                  <a:cubicBezTo>
                    <a:pt x="24130" y="830859"/>
                    <a:pt x="41910" y="774459"/>
                    <a:pt x="63500" y="723562"/>
                  </a:cubicBezTo>
                  <a:cubicBezTo>
                    <a:pt x="86360" y="672666"/>
                    <a:pt x="114300" y="623144"/>
                    <a:pt x="147320" y="579125"/>
                  </a:cubicBezTo>
                  <a:cubicBezTo>
                    <a:pt x="180340" y="535106"/>
                    <a:pt x="219710" y="493838"/>
                    <a:pt x="260350" y="459448"/>
                  </a:cubicBezTo>
                  <a:cubicBezTo>
                    <a:pt x="302260" y="426434"/>
                    <a:pt x="349250" y="396171"/>
                    <a:pt x="397510" y="374162"/>
                  </a:cubicBezTo>
                  <a:cubicBezTo>
                    <a:pt x="444500" y="352152"/>
                    <a:pt x="548640" y="326016"/>
                    <a:pt x="548640" y="326016"/>
                  </a:cubicBezTo>
                </a:path>
              </a:pathLst>
            </a:custGeom>
            <a:solidFill>
              <a:srgbClr val="ADC7E3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466217D-3D2A-E40D-1BE3-DE5094C81D32}"/>
              </a:ext>
            </a:extLst>
          </p:cNvPr>
          <p:cNvGrpSpPr/>
          <p:nvPr/>
        </p:nvGrpSpPr>
        <p:grpSpPr>
          <a:xfrm>
            <a:off x="-1453515" y="6393980"/>
            <a:ext cx="21195030" cy="6124575"/>
            <a:chOff x="0" y="0"/>
            <a:chExt cx="28260040" cy="816610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558658B-C98D-89F9-080C-6D3AF1AFEEC8}"/>
                </a:ext>
              </a:extLst>
            </p:cNvPr>
            <p:cNvSpPr/>
            <p:nvPr/>
          </p:nvSpPr>
          <p:spPr>
            <a:xfrm>
              <a:off x="45720" y="50800"/>
              <a:ext cx="28187651" cy="8070850"/>
            </a:xfrm>
            <a:custGeom>
              <a:avLst/>
              <a:gdLst/>
              <a:ahLst/>
              <a:cxnLst/>
              <a:rect l="l" t="t" r="r" b="b"/>
              <a:pathLst>
                <a:path w="28187651" h="8070850">
                  <a:moveTo>
                    <a:pt x="5080" y="4436110"/>
                  </a:moveTo>
                  <a:cubicBezTo>
                    <a:pt x="19050" y="3028950"/>
                    <a:pt x="8890" y="2795270"/>
                    <a:pt x="41910" y="2522220"/>
                  </a:cubicBezTo>
                  <a:cubicBezTo>
                    <a:pt x="78740" y="2225040"/>
                    <a:pt x="130810" y="1863090"/>
                    <a:pt x="233680" y="1597660"/>
                  </a:cubicBezTo>
                  <a:cubicBezTo>
                    <a:pt x="318770" y="1375410"/>
                    <a:pt x="406400" y="1131570"/>
                    <a:pt x="574040" y="1024890"/>
                  </a:cubicBezTo>
                  <a:cubicBezTo>
                    <a:pt x="739140" y="916940"/>
                    <a:pt x="1198880" y="1007110"/>
                    <a:pt x="1229360" y="951230"/>
                  </a:cubicBezTo>
                  <a:cubicBezTo>
                    <a:pt x="1239520" y="932180"/>
                    <a:pt x="1203960" y="911860"/>
                    <a:pt x="1193800" y="883920"/>
                  </a:cubicBezTo>
                  <a:cubicBezTo>
                    <a:pt x="1178560" y="844550"/>
                    <a:pt x="1163320" y="782320"/>
                    <a:pt x="1156970" y="730250"/>
                  </a:cubicBezTo>
                  <a:cubicBezTo>
                    <a:pt x="1150620" y="679450"/>
                    <a:pt x="1150620" y="624840"/>
                    <a:pt x="1156970" y="572770"/>
                  </a:cubicBezTo>
                  <a:cubicBezTo>
                    <a:pt x="1164590" y="520700"/>
                    <a:pt x="1177290" y="468630"/>
                    <a:pt x="1196340" y="420370"/>
                  </a:cubicBezTo>
                  <a:cubicBezTo>
                    <a:pt x="1214120" y="370840"/>
                    <a:pt x="1239520" y="323850"/>
                    <a:pt x="1270000" y="280670"/>
                  </a:cubicBezTo>
                  <a:cubicBezTo>
                    <a:pt x="1299210" y="237490"/>
                    <a:pt x="1336040" y="196850"/>
                    <a:pt x="1374140" y="162560"/>
                  </a:cubicBezTo>
                  <a:cubicBezTo>
                    <a:pt x="1413510" y="128270"/>
                    <a:pt x="1457960" y="97790"/>
                    <a:pt x="1504950" y="73660"/>
                  </a:cubicBezTo>
                  <a:cubicBezTo>
                    <a:pt x="1550670" y="49530"/>
                    <a:pt x="1601470" y="30480"/>
                    <a:pt x="1652270" y="17780"/>
                  </a:cubicBezTo>
                  <a:cubicBezTo>
                    <a:pt x="1703070" y="6350"/>
                    <a:pt x="1757680" y="0"/>
                    <a:pt x="1809750" y="0"/>
                  </a:cubicBezTo>
                  <a:cubicBezTo>
                    <a:pt x="1861820" y="0"/>
                    <a:pt x="1915160" y="6350"/>
                    <a:pt x="1965960" y="19050"/>
                  </a:cubicBezTo>
                  <a:cubicBezTo>
                    <a:pt x="2016760" y="31750"/>
                    <a:pt x="2113280" y="76200"/>
                    <a:pt x="2113280" y="76200"/>
                  </a:cubicBezTo>
                  <a:cubicBezTo>
                    <a:pt x="2113280" y="76200"/>
                    <a:pt x="2388870" y="205740"/>
                    <a:pt x="2536190" y="297180"/>
                  </a:cubicBezTo>
                  <a:cubicBezTo>
                    <a:pt x="2712720" y="407670"/>
                    <a:pt x="2928620" y="534670"/>
                    <a:pt x="3093720" y="708660"/>
                  </a:cubicBezTo>
                  <a:cubicBezTo>
                    <a:pt x="3277870" y="901700"/>
                    <a:pt x="3422650" y="1195070"/>
                    <a:pt x="3567430" y="1427480"/>
                  </a:cubicBezTo>
                  <a:cubicBezTo>
                    <a:pt x="3699510" y="1639570"/>
                    <a:pt x="3763010" y="1874520"/>
                    <a:pt x="3928110" y="2045970"/>
                  </a:cubicBezTo>
                  <a:cubicBezTo>
                    <a:pt x="4102100" y="2226310"/>
                    <a:pt x="4364990" y="2396490"/>
                    <a:pt x="4598670" y="2467610"/>
                  </a:cubicBezTo>
                  <a:cubicBezTo>
                    <a:pt x="4814570" y="2533650"/>
                    <a:pt x="5040630" y="2504440"/>
                    <a:pt x="5269230" y="2489200"/>
                  </a:cubicBezTo>
                  <a:cubicBezTo>
                    <a:pt x="5515610" y="2472690"/>
                    <a:pt x="5777230" y="2386330"/>
                    <a:pt x="6029960" y="2362200"/>
                  </a:cubicBezTo>
                  <a:cubicBezTo>
                    <a:pt x="6275070" y="2340610"/>
                    <a:pt x="6521450" y="2320290"/>
                    <a:pt x="6764020" y="2349500"/>
                  </a:cubicBezTo>
                  <a:cubicBezTo>
                    <a:pt x="7010400" y="2379980"/>
                    <a:pt x="7269480" y="2435860"/>
                    <a:pt x="7495540" y="2545080"/>
                  </a:cubicBezTo>
                  <a:cubicBezTo>
                    <a:pt x="7727950" y="2655570"/>
                    <a:pt x="7936230" y="2863850"/>
                    <a:pt x="8136890" y="3017520"/>
                  </a:cubicBezTo>
                  <a:cubicBezTo>
                    <a:pt x="8318500" y="3157220"/>
                    <a:pt x="8446770" y="3345180"/>
                    <a:pt x="8649970" y="3426460"/>
                  </a:cubicBezTo>
                  <a:cubicBezTo>
                    <a:pt x="8874760" y="3516630"/>
                    <a:pt x="9185910" y="3530600"/>
                    <a:pt x="9441180" y="3496310"/>
                  </a:cubicBezTo>
                  <a:cubicBezTo>
                    <a:pt x="9693910" y="3463290"/>
                    <a:pt x="9925050" y="3296920"/>
                    <a:pt x="10171430" y="3227070"/>
                  </a:cubicBezTo>
                  <a:cubicBezTo>
                    <a:pt x="10414000" y="3158490"/>
                    <a:pt x="10661650" y="3107690"/>
                    <a:pt x="10909300" y="3079750"/>
                  </a:cubicBezTo>
                  <a:cubicBezTo>
                    <a:pt x="11156950" y="3053080"/>
                    <a:pt x="11416030" y="3051810"/>
                    <a:pt x="11658600" y="3064510"/>
                  </a:cubicBezTo>
                  <a:cubicBezTo>
                    <a:pt x="11887200" y="3075940"/>
                    <a:pt x="12105640" y="3084830"/>
                    <a:pt x="12325350" y="3145790"/>
                  </a:cubicBezTo>
                  <a:cubicBezTo>
                    <a:pt x="12559030" y="3210560"/>
                    <a:pt x="12800330" y="3351530"/>
                    <a:pt x="13018769" y="3454400"/>
                  </a:cubicBezTo>
                  <a:cubicBezTo>
                    <a:pt x="13219430" y="3548380"/>
                    <a:pt x="13384530" y="3704590"/>
                    <a:pt x="13590269" y="3735070"/>
                  </a:cubicBezTo>
                  <a:cubicBezTo>
                    <a:pt x="13808710" y="3766820"/>
                    <a:pt x="14074141" y="3676650"/>
                    <a:pt x="14300200" y="3613150"/>
                  </a:cubicBezTo>
                  <a:cubicBezTo>
                    <a:pt x="14518641" y="3550920"/>
                    <a:pt x="14692630" y="3421380"/>
                    <a:pt x="14925041" y="3359150"/>
                  </a:cubicBezTo>
                  <a:cubicBezTo>
                    <a:pt x="15199360" y="3285490"/>
                    <a:pt x="15562580" y="3255010"/>
                    <a:pt x="15848330" y="3234690"/>
                  </a:cubicBezTo>
                  <a:cubicBezTo>
                    <a:pt x="16094710" y="3216910"/>
                    <a:pt x="16300450" y="3211830"/>
                    <a:pt x="16540480" y="3229610"/>
                  </a:cubicBezTo>
                  <a:cubicBezTo>
                    <a:pt x="16803369" y="3247390"/>
                    <a:pt x="17106900" y="3285490"/>
                    <a:pt x="17363441" y="3354070"/>
                  </a:cubicBezTo>
                  <a:cubicBezTo>
                    <a:pt x="17602200" y="3418840"/>
                    <a:pt x="17806669" y="3545840"/>
                    <a:pt x="18034000" y="3616960"/>
                  </a:cubicBezTo>
                  <a:cubicBezTo>
                    <a:pt x="18257519" y="3688080"/>
                    <a:pt x="18538191" y="3859530"/>
                    <a:pt x="18718530" y="3783330"/>
                  </a:cubicBezTo>
                  <a:cubicBezTo>
                    <a:pt x="18911569" y="3703320"/>
                    <a:pt x="18935700" y="3260090"/>
                    <a:pt x="19132550" y="3091180"/>
                  </a:cubicBezTo>
                  <a:cubicBezTo>
                    <a:pt x="19337019" y="2915920"/>
                    <a:pt x="19669760" y="2821940"/>
                    <a:pt x="19935191" y="2766060"/>
                  </a:cubicBezTo>
                  <a:cubicBezTo>
                    <a:pt x="20177760" y="2716530"/>
                    <a:pt x="20416519" y="2745740"/>
                    <a:pt x="20655280" y="2748280"/>
                  </a:cubicBezTo>
                  <a:cubicBezTo>
                    <a:pt x="20892769" y="2749550"/>
                    <a:pt x="21116291" y="2759710"/>
                    <a:pt x="21362669" y="2777490"/>
                  </a:cubicBezTo>
                  <a:cubicBezTo>
                    <a:pt x="21630641" y="2799080"/>
                    <a:pt x="21943060" y="2844800"/>
                    <a:pt x="22204680" y="2870200"/>
                  </a:cubicBezTo>
                  <a:cubicBezTo>
                    <a:pt x="22430741" y="2891790"/>
                    <a:pt x="22711410" y="3016250"/>
                    <a:pt x="22839680" y="2921000"/>
                  </a:cubicBezTo>
                  <a:cubicBezTo>
                    <a:pt x="22969219" y="2823210"/>
                    <a:pt x="22901910" y="2485390"/>
                    <a:pt x="22971760" y="2279650"/>
                  </a:cubicBezTo>
                  <a:cubicBezTo>
                    <a:pt x="23042880" y="2071370"/>
                    <a:pt x="23134319" y="1865630"/>
                    <a:pt x="23263860" y="1676400"/>
                  </a:cubicBezTo>
                  <a:cubicBezTo>
                    <a:pt x="23403560" y="1471930"/>
                    <a:pt x="23594060" y="1247140"/>
                    <a:pt x="23794719" y="1107440"/>
                  </a:cubicBezTo>
                  <a:cubicBezTo>
                    <a:pt x="23982680" y="976630"/>
                    <a:pt x="24189691" y="891540"/>
                    <a:pt x="24419560" y="845820"/>
                  </a:cubicBezTo>
                  <a:cubicBezTo>
                    <a:pt x="24682450" y="793750"/>
                    <a:pt x="25024080" y="852170"/>
                    <a:pt x="25294591" y="852170"/>
                  </a:cubicBezTo>
                  <a:cubicBezTo>
                    <a:pt x="25528269" y="850900"/>
                    <a:pt x="25727660" y="866140"/>
                    <a:pt x="25949910" y="845820"/>
                  </a:cubicBezTo>
                  <a:cubicBezTo>
                    <a:pt x="26182319" y="824230"/>
                    <a:pt x="26409651" y="718820"/>
                    <a:pt x="26658569" y="722630"/>
                  </a:cubicBezTo>
                  <a:cubicBezTo>
                    <a:pt x="26937969" y="728980"/>
                    <a:pt x="27317701" y="767080"/>
                    <a:pt x="27546301" y="914400"/>
                  </a:cubicBezTo>
                  <a:cubicBezTo>
                    <a:pt x="27754580" y="1049020"/>
                    <a:pt x="27920951" y="1294130"/>
                    <a:pt x="27999691" y="1526540"/>
                  </a:cubicBezTo>
                  <a:cubicBezTo>
                    <a:pt x="28080969" y="1762760"/>
                    <a:pt x="28012391" y="2063750"/>
                    <a:pt x="28013659" y="2324100"/>
                  </a:cubicBezTo>
                  <a:cubicBezTo>
                    <a:pt x="28014930" y="2575560"/>
                    <a:pt x="28000959" y="2819400"/>
                    <a:pt x="28009851" y="3064510"/>
                  </a:cubicBezTo>
                  <a:cubicBezTo>
                    <a:pt x="28018741" y="3305810"/>
                    <a:pt x="28053030" y="3539490"/>
                    <a:pt x="28065730" y="3782060"/>
                  </a:cubicBezTo>
                  <a:cubicBezTo>
                    <a:pt x="28077159" y="4030980"/>
                    <a:pt x="28074619" y="4283710"/>
                    <a:pt x="28080969" y="4541520"/>
                  </a:cubicBezTo>
                  <a:cubicBezTo>
                    <a:pt x="28087319" y="4805680"/>
                    <a:pt x="28087319" y="5092700"/>
                    <a:pt x="28102559" y="5349240"/>
                  </a:cubicBezTo>
                  <a:cubicBezTo>
                    <a:pt x="28115259" y="5585460"/>
                    <a:pt x="28159709" y="5796280"/>
                    <a:pt x="28163519" y="6023610"/>
                  </a:cubicBezTo>
                  <a:cubicBezTo>
                    <a:pt x="28166059" y="6256020"/>
                    <a:pt x="28187651" y="6499860"/>
                    <a:pt x="28120341" y="6731000"/>
                  </a:cubicBezTo>
                  <a:cubicBezTo>
                    <a:pt x="28046680" y="6981190"/>
                    <a:pt x="27898091" y="7292340"/>
                    <a:pt x="27713941" y="7461250"/>
                  </a:cubicBezTo>
                  <a:cubicBezTo>
                    <a:pt x="27548841" y="7613650"/>
                    <a:pt x="27315159" y="7678420"/>
                    <a:pt x="27101801" y="7738110"/>
                  </a:cubicBezTo>
                  <a:cubicBezTo>
                    <a:pt x="26885901" y="7797800"/>
                    <a:pt x="26663651" y="7802880"/>
                    <a:pt x="26426159" y="7818120"/>
                  </a:cubicBezTo>
                  <a:cubicBezTo>
                    <a:pt x="26163269" y="7834630"/>
                    <a:pt x="25858469" y="7824470"/>
                    <a:pt x="25595580" y="7824470"/>
                  </a:cubicBezTo>
                  <a:cubicBezTo>
                    <a:pt x="25358091" y="7825740"/>
                    <a:pt x="25149810" y="7821930"/>
                    <a:pt x="24918669" y="7820660"/>
                  </a:cubicBezTo>
                  <a:cubicBezTo>
                    <a:pt x="24674830" y="7819390"/>
                    <a:pt x="24424641" y="7819390"/>
                    <a:pt x="24168100" y="7814310"/>
                  </a:cubicBezTo>
                  <a:cubicBezTo>
                    <a:pt x="23897591" y="7809230"/>
                    <a:pt x="23600410" y="7790180"/>
                    <a:pt x="23338791" y="7787640"/>
                  </a:cubicBezTo>
                  <a:cubicBezTo>
                    <a:pt x="23102569" y="7786370"/>
                    <a:pt x="22895560" y="7797800"/>
                    <a:pt x="22664419" y="7799070"/>
                  </a:cubicBezTo>
                  <a:cubicBezTo>
                    <a:pt x="22418041" y="7800340"/>
                    <a:pt x="22150069" y="7792720"/>
                    <a:pt x="21904960" y="7796530"/>
                  </a:cubicBezTo>
                  <a:cubicBezTo>
                    <a:pt x="21675091" y="7799070"/>
                    <a:pt x="21493480" y="7807960"/>
                    <a:pt x="21235669" y="7815580"/>
                  </a:cubicBezTo>
                  <a:cubicBezTo>
                    <a:pt x="20886419" y="7828280"/>
                    <a:pt x="20411441" y="7847330"/>
                    <a:pt x="20001230" y="7862570"/>
                  </a:cubicBezTo>
                  <a:cubicBezTo>
                    <a:pt x="19592291" y="7876540"/>
                    <a:pt x="19187160" y="7884160"/>
                    <a:pt x="18778219" y="7901940"/>
                  </a:cubicBezTo>
                  <a:cubicBezTo>
                    <a:pt x="18364200" y="7918450"/>
                    <a:pt x="17881600" y="7950200"/>
                    <a:pt x="17532350" y="7962900"/>
                  </a:cubicBezTo>
                  <a:cubicBezTo>
                    <a:pt x="17278350" y="7971790"/>
                    <a:pt x="17094200" y="7970520"/>
                    <a:pt x="16871950" y="7976870"/>
                  </a:cubicBezTo>
                  <a:cubicBezTo>
                    <a:pt x="16647160" y="7984490"/>
                    <a:pt x="16436341" y="7999730"/>
                    <a:pt x="16193769" y="8003540"/>
                  </a:cubicBezTo>
                  <a:cubicBezTo>
                    <a:pt x="15911830" y="8009890"/>
                    <a:pt x="15572741" y="8003540"/>
                    <a:pt x="15284450" y="8003540"/>
                  </a:cubicBezTo>
                  <a:cubicBezTo>
                    <a:pt x="15020291" y="8004810"/>
                    <a:pt x="14775180" y="8004810"/>
                    <a:pt x="14528800" y="8006080"/>
                  </a:cubicBezTo>
                  <a:cubicBezTo>
                    <a:pt x="14293850" y="8006080"/>
                    <a:pt x="14094460" y="8006080"/>
                    <a:pt x="13835380" y="8007350"/>
                  </a:cubicBezTo>
                  <a:cubicBezTo>
                    <a:pt x="13505180" y="8008620"/>
                    <a:pt x="13077191" y="8012430"/>
                    <a:pt x="12708890" y="8014970"/>
                  </a:cubicBezTo>
                  <a:cubicBezTo>
                    <a:pt x="12354560" y="8017510"/>
                    <a:pt x="12024360" y="8020050"/>
                    <a:pt x="11667490" y="8021320"/>
                  </a:cubicBezTo>
                  <a:cubicBezTo>
                    <a:pt x="11287760" y="8022590"/>
                    <a:pt x="10859770" y="8021320"/>
                    <a:pt x="10492740" y="8022590"/>
                  </a:cubicBezTo>
                  <a:cubicBezTo>
                    <a:pt x="10167620" y="8023860"/>
                    <a:pt x="9866630" y="8027670"/>
                    <a:pt x="9574530" y="8030210"/>
                  </a:cubicBezTo>
                  <a:cubicBezTo>
                    <a:pt x="9306560" y="8032750"/>
                    <a:pt x="9061450" y="8035290"/>
                    <a:pt x="8807450" y="8037830"/>
                  </a:cubicBezTo>
                  <a:cubicBezTo>
                    <a:pt x="8554720" y="8040370"/>
                    <a:pt x="8307070" y="8042910"/>
                    <a:pt x="8054340" y="8045450"/>
                  </a:cubicBezTo>
                  <a:cubicBezTo>
                    <a:pt x="7795260" y="8046720"/>
                    <a:pt x="7529830" y="8049260"/>
                    <a:pt x="7270750" y="8050530"/>
                  </a:cubicBezTo>
                  <a:cubicBezTo>
                    <a:pt x="7016750" y="8051800"/>
                    <a:pt x="6760210" y="8053070"/>
                    <a:pt x="6515100" y="8055610"/>
                  </a:cubicBezTo>
                  <a:cubicBezTo>
                    <a:pt x="6281420" y="8056880"/>
                    <a:pt x="6061710" y="8070850"/>
                    <a:pt x="5834380" y="8064500"/>
                  </a:cubicBezTo>
                  <a:cubicBezTo>
                    <a:pt x="5604510" y="8056880"/>
                    <a:pt x="5382260" y="8040370"/>
                    <a:pt x="5143500" y="8011160"/>
                  </a:cubicBezTo>
                  <a:cubicBezTo>
                    <a:pt x="4883150" y="7980680"/>
                    <a:pt x="4585970" y="7928610"/>
                    <a:pt x="4329430" y="7881620"/>
                  </a:cubicBezTo>
                  <a:cubicBezTo>
                    <a:pt x="4099560" y="7838440"/>
                    <a:pt x="3895090" y="7793990"/>
                    <a:pt x="3675380" y="7745730"/>
                  </a:cubicBezTo>
                  <a:cubicBezTo>
                    <a:pt x="3453130" y="7696200"/>
                    <a:pt x="3234690" y="7633970"/>
                    <a:pt x="3007360" y="7589520"/>
                  </a:cubicBezTo>
                  <a:cubicBezTo>
                    <a:pt x="2772410" y="7545070"/>
                    <a:pt x="2519680" y="7514590"/>
                    <a:pt x="2287270" y="7479030"/>
                  </a:cubicBezTo>
                  <a:cubicBezTo>
                    <a:pt x="2068830" y="7447280"/>
                    <a:pt x="1865630" y="7426960"/>
                    <a:pt x="1651000" y="7386320"/>
                  </a:cubicBezTo>
                  <a:cubicBezTo>
                    <a:pt x="1430020" y="7343140"/>
                    <a:pt x="1189990" y="7334250"/>
                    <a:pt x="982980" y="7226300"/>
                  </a:cubicBezTo>
                  <a:cubicBezTo>
                    <a:pt x="750570" y="7105650"/>
                    <a:pt x="483870" y="6883400"/>
                    <a:pt x="341630" y="6657340"/>
                  </a:cubicBezTo>
                  <a:cubicBezTo>
                    <a:pt x="207010" y="6445250"/>
                    <a:pt x="184150" y="6167120"/>
                    <a:pt x="130810" y="5924550"/>
                  </a:cubicBezTo>
                  <a:cubicBezTo>
                    <a:pt x="78740" y="5689600"/>
                    <a:pt x="43180" y="5463540"/>
                    <a:pt x="21590" y="5222240"/>
                  </a:cubicBezTo>
                  <a:cubicBezTo>
                    <a:pt x="0" y="4968240"/>
                    <a:pt x="5080" y="4436110"/>
                    <a:pt x="5080" y="443611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3F50A791-105D-B424-8AE1-2DAFB0CD2393}"/>
              </a:ext>
            </a:extLst>
          </p:cNvPr>
          <p:cNvGrpSpPr/>
          <p:nvPr/>
        </p:nvGrpSpPr>
        <p:grpSpPr>
          <a:xfrm>
            <a:off x="-987311" y="8424231"/>
            <a:ext cx="20126325" cy="3159442"/>
            <a:chOff x="0" y="0"/>
            <a:chExt cx="26835100" cy="421259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9A50A517-554F-4FD0-A5B5-E2A95D5EB958}"/>
                </a:ext>
              </a:extLst>
            </p:cNvPr>
            <p:cNvSpPr/>
            <p:nvPr/>
          </p:nvSpPr>
          <p:spPr>
            <a:xfrm>
              <a:off x="50800" y="33020"/>
              <a:ext cx="26791921" cy="4131310"/>
            </a:xfrm>
            <a:custGeom>
              <a:avLst/>
              <a:gdLst/>
              <a:ahLst/>
              <a:cxnLst/>
              <a:rect l="l" t="t" r="r" b="b"/>
              <a:pathLst>
                <a:path w="26791921" h="4131310">
                  <a:moveTo>
                    <a:pt x="0" y="2501900"/>
                  </a:moveTo>
                  <a:cubicBezTo>
                    <a:pt x="13970" y="2393950"/>
                    <a:pt x="10160" y="2362200"/>
                    <a:pt x="15240" y="2339340"/>
                  </a:cubicBezTo>
                  <a:cubicBezTo>
                    <a:pt x="19050" y="2324100"/>
                    <a:pt x="26670" y="2313940"/>
                    <a:pt x="30480" y="2301240"/>
                  </a:cubicBezTo>
                  <a:cubicBezTo>
                    <a:pt x="33020" y="2288540"/>
                    <a:pt x="31750" y="2275840"/>
                    <a:pt x="35560" y="2260600"/>
                  </a:cubicBezTo>
                  <a:cubicBezTo>
                    <a:pt x="43180" y="2239010"/>
                    <a:pt x="62230" y="2212340"/>
                    <a:pt x="73660" y="2188210"/>
                  </a:cubicBezTo>
                  <a:cubicBezTo>
                    <a:pt x="85090" y="2162810"/>
                    <a:pt x="91440" y="2128520"/>
                    <a:pt x="102870" y="2112010"/>
                  </a:cubicBezTo>
                  <a:cubicBezTo>
                    <a:pt x="109220" y="2101850"/>
                    <a:pt x="116840" y="2099310"/>
                    <a:pt x="124460" y="2090420"/>
                  </a:cubicBezTo>
                  <a:cubicBezTo>
                    <a:pt x="132080" y="2077720"/>
                    <a:pt x="133350" y="2062480"/>
                    <a:pt x="147320" y="2043430"/>
                  </a:cubicBezTo>
                  <a:cubicBezTo>
                    <a:pt x="177800" y="2002790"/>
                    <a:pt x="292100" y="1894840"/>
                    <a:pt x="323850" y="1873250"/>
                  </a:cubicBezTo>
                  <a:cubicBezTo>
                    <a:pt x="332740" y="1866900"/>
                    <a:pt x="334010" y="1870710"/>
                    <a:pt x="344170" y="1863090"/>
                  </a:cubicBezTo>
                  <a:cubicBezTo>
                    <a:pt x="383540" y="1835150"/>
                    <a:pt x="486410" y="1694180"/>
                    <a:pt x="593090" y="1606550"/>
                  </a:cubicBezTo>
                  <a:cubicBezTo>
                    <a:pt x="742950" y="1484630"/>
                    <a:pt x="1032510" y="1280160"/>
                    <a:pt x="1186180" y="1225550"/>
                  </a:cubicBezTo>
                  <a:cubicBezTo>
                    <a:pt x="1271270" y="1196340"/>
                    <a:pt x="1370330" y="1236980"/>
                    <a:pt x="1402080" y="1202690"/>
                  </a:cubicBezTo>
                  <a:cubicBezTo>
                    <a:pt x="1424940" y="1177290"/>
                    <a:pt x="1397000" y="1121410"/>
                    <a:pt x="1402080" y="1076960"/>
                  </a:cubicBezTo>
                  <a:cubicBezTo>
                    <a:pt x="1407160" y="1028700"/>
                    <a:pt x="1421130" y="974090"/>
                    <a:pt x="1438910" y="924560"/>
                  </a:cubicBezTo>
                  <a:cubicBezTo>
                    <a:pt x="1457960" y="876300"/>
                    <a:pt x="1483360" y="828040"/>
                    <a:pt x="1512570" y="786130"/>
                  </a:cubicBezTo>
                  <a:cubicBezTo>
                    <a:pt x="1541780" y="742950"/>
                    <a:pt x="1577340" y="702310"/>
                    <a:pt x="1616710" y="668020"/>
                  </a:cubicBezTo>
                  <a:cubicBezTo>
                    <a:pt x="1656080" y="633730"/>
                    <a:pt x="1700530" y="603250"/>
                    <a:pt x="1746250" y="579120"/>
                  </a:cubicBezTo>
                  <a:cubicBezTo>
                    <a:pt x="1791970" y="554990"/>
                    <a:pt x="1842770" y="535940"/>
                    <a:pt x="1892300" y="523240"/>
                  </a:cubicBezTo>
                  <a:cubicBezTo>
                    <a:pt x="1943100" y="510540"/>
                    <a:pt x="2048510" y="504190"/>
                    <a:pt x="2048510" y="504190"/>
                  </a:cubicBezTo>
                  <a:cubicBezTo>
                    <a:pt x="2048510" y="504190"/>
                    <a:pt x="2315210" y="492760"/>
                    <a:pt x="2470150" y="500380"/>
                  </a:cubicBezTo>
                  <a:cubicBezTo>
                    <a:pt x="2664460" y="511810"/>
                    <a:pt x="2913380" y="514350"/>
                    <a:pt x="3121660" y="576580"/>
                  </a:cubicBezTo>
                  <a:cubicBezTo>
                    <a:pt x="3335020" y="641350"/>
                    <a:pt x="3545840" y="763270"/>
                    <a:pt x="3733800" y="885190"/>
                  </a:cubicBezTo>
                  <a:cubicBezTo>
                    <a:pt x="3917950" y="1005840"/>
                    <a:pt x="4044950" y="1207770"/>
                    <a:pt x="4237990" y="1300480"/>
                  </a:cubicBezTo>
                  <a:cubicBezTo>
                    <a:pt x="4434840" y="1397000"/>
                    <a:pt x="4686300" y="1470660"/>
                    <a:pt x="4906010" y="1445260"/>
                  </a:cubicBezTo>
                  <a:cubicBezTo>
                    <a:pt x="5134610" y="1418590"/>
                    <a:pt x="5334000" y="1176020"/>
                    <a:pt x="5580380" y="1121410"/>
                  </a:cubicBezTo>
                  <a:cubicBezTo>
                    <a:pt x="5847080" y="1064260"/>
                    <a:pt x="6196330" y="1074420"/>
                    <a:pt x="6456680" y="1136650"/>
                  </a:cubicBezTo>
                  <a:cubicBezTo>
                    <a:pt x="6689090" y="1192530"/>
                    <a:pt x="6855460" y="1380490"/>
                    <a:pt x="7080250" y="1441450"/>
                  </a:cubicBezTo>
                  <a:cubicBezTo>
                    <a:pt x="7316470" y="1506220"/>
                    <a:pt x="7592060" y="1511300"/>
                    <a:pt x="7844790" y="1502410"/>
                  </a:cubicBezTo>
                  <a:cubicBezTo>
                    <a:pt x="8096250" y="1492250"/>
                    <a:pt x="8346440" y="1414780"/>
                    <a:pt x="8590280" y="1384300"/>
                  </a:cubicBezTo>
                  <a:cubicBezTo>
                    <a:pt x="8822690" y="1355090"/>
                    <a:pt x="9041130" y="1300480"/>
                    <a:pt x="9276080" y="1323340"/>
                  </a:cubicBezTo>
                  <a:cubicBezTo>
                    <a:pt x="9532620" y="1348740"/>
                    <a:pt x="9817100" y="1479550"/>
                    <a:pt x="10068560" y="1553210"/>
                  </a:cubicBezTo>
                  <a:cubicBezTo>
                    <a:pt x="10297160" y="1620520"/>
                    <a:pt x="10496550" y="1734820"/>
                    <a:pt x="10723880" y="1743710"/>
                  </a:cubicBezTo>
                  <a:cubicBezTo>
                    <a:pt x="10966450" y="1753870"/>
                    <a:pt x="11231880" y="1615440"/>
                    <a:pt x="11482070" y="1587500"/>
                  </a:cubicBezTo>
                  <a:cubicBezTo>
                    <a:pt x="11719560" y="1559560"/>
                    <a:pt x="11957050" y="1557020"/>
                    <a:pt x="12186920" y="1572260"/>
                  </a:cubicBezTo>
                  <a:cubicBezTo>
                    <a:pt x="12407900" y="1586230"/>
                    <a:pt x="12622530" y="1610360"/>
                    <a:pt x="12835890" y="1670050"/>
                  </a:cubicBezTo>
                  <a:cubicBezTo>
                    <a:pt x="13058139" y="1733550"/>
                    <a:pt x="13271500" y="1930400"/>
                    <a:pt x="13495020" y="1945640"/>
                  </a:cubicBezTo>
                  <a:cubicBezTo>
                    <a:pt x="13714730" y="1960880"/>
                    <a:pt x="13935711" y="1830070"/>
                    <a:pt x="14163039" y="1770380"/>
                  </a:cubicBezTo>
                  <a:cubicBezTo>
                    <a:pt x="14397989" y="1708150"/>
                    <a:pt x="14636750" y="1626870"/>
                    <a:pt x="14879320" y="1579880"/>
                  </a:cubicBezTo>
                  <a:cubicBezTo>
                    <a:pt x="15123161" y="1534160"/>
                    <a:pt x="15364461" y="1503680"/>
                    <a:pt x="15622270" y="1492250"/>
                  </a:cubicBezTo>
                  <a:cubicBezTo>
                    <a:pt x="15900400" y="1479550"/>
                    <a:pt x="16224250" y="1471930"/>
                    <a:pt x="16489680" y="1516380"/>
                  </a:cubicBezTo>
                  <a:cubicBezTo>
                    <a:pt x="16724630" y="1557020"/>
                    <a:pt x="16902430" y="1701800"/>
                    <a:pt x="17139920" y="1724660"/>
                  </a:cubicBezTo>
                  <a:cubicBezTo>
                    <a:pt x="17412970" y="1752600"/>
                    <a:pt x="17755870" y="1663700"/>
                    <a:pt x="18040350" y="1625600"/>
                  </a:cubicBezTo>
                  <a:cubicBezTo>
                    <a:pt x="18299430" y="1590040"/>
                    <a:pt x="18539461" y="1521460"/>
                    <a:pt x="18782030" y="1504950"/>
                  </a:cubicBezTo>
                  <a:cubicBezTo>
                    <a:pt x="19011900" y="1489710"/>
                    <a:pt x="19222720" y="1484630"/>
                    <a:pt x="19461480" y="1521460"/>
                  </a:cubicBezTo>
                  <a:cubicBezTo>
                    <a:pt x="19735800" y="1563370"/>
                    <a:pt x="20053300" y="1717040"/>
                    <a:pt x="20332700" y="1776730"/>
                  </a:cubicBezTo>
                  <a:cubicBezTo>
                    <a:pt x="20582889" y="1830070"/>
                    <a:pt x="20825461" y="1907540"/>
                    <a:pt x="21057870" y="1871980"/>
                  </a:cubicBezTo>
                  <a:cubicBezTo>
                    <a:pt x="21292820" y="1837690"/>
                    <a:pt x="21506180" y="1668780"/>
                    <a:pt x="21733511" y="1562100"/>
                  </a:cubicBezTo>
                  <a:cubicBezTo>
                    <a:pt x="21967189" y="1452880"/>
                    <a:pt x="22198330" y="1289050"/>
                    <a:pt x="22442170" y="1226820"/>
                  </a:cubicBezTo>
                  <a:cubicBezTo>
                    <a:pt x="22678389" y="1165860"/>
                    <a:pt x="22928580" y="1192530"/>
                    <a:pt x="23176230" y="1186180"/>
                  </a:cubicBezTo>
                  <a:cubicBezTo>
                    <a:pt x="23427689" y="1178560"/>
                    <a:pt x="23759161" y="1294130"/>
                    <a:pt x="23938230" y="1183640"/>
                  </a:cubicBezTo>
                  <a:cubicBezTo>
                    <a:pt x="24104600" y="1079500"/>
                    <a:pt x="24100789" y="753110"/>
                    <a:pt x="24239220" y="584200"/>
                  </a:cubicBezTo>
                  <a:cubicBezTo>
                    <a:pt x="24377650" y="415290"/>
                    <a:pt x="24566880" y="262890"/>
                    <a:pt x="24770080" y="168910"/>
                  </a:cubicBezTo>
                  <a:cubicBezTo>
                    <a:pt x="24982170" y="69850"/>
                    <a:pt x="25252680" y="25400"/>
                    <a:pt x="25488900" y="17780"/>
                  </a:cubicBezTo>
                  <a:cubicBezTo>
                    <a:pt x="25714961" y="8890"/>
                    <a:pt x="25962611" y="0"/>
                    <a:pt x="26159461" y="110490"/>
                  </a:cubicBezTo>
                  <a:cubicBezTo>
                    <a:pt x="26385521" y="236220"/>
                    <a:pt x="26664921" y="553720"/>
                    <a:pt x="26732229" y="800100"/>
                  </a:cubicBezTo>
                  <a:cubicBezTo>
                    <a:pt x="26791921" y="1016000"/>
                    <a:pt x="26664921" y="1247140"/>
                    <a:pt x="26620471" y="1487170"/>
                  </a:cubicBezTo>
                  <a:cubicBezTo>
                    <a:pt x="26572211" y="1755140"/>
                    <a:pt x="26582371" y="2119630"/>
                    <a:pt x="26446479" y="2334260"/>
                  </a:cubicBezTo>
                  <a:cubicBezTo>
                    <a:pt x="26323289" y="2526030"/>
                    <a:pt x="26089611" y="2645410"/>
                    <a:pt x="25887680" y="2748280"/>
                  </a:cubicBezTo>
                  <a:cubicBezTo>
                    <a:pt x="25688289" y="2848610"/>
                    <a:pt x="25464770" y="2885440"/>
                    <a:pt x="25242520" y="2947670"/>
                  </a:cubicBezTo>
                  <a:cubicBezTo>
                    <a:pt x="25008839" y="3012440"/>
                    <a:pt x="24748489" y="3056890"/>
                    <a:pt x="24516080" y="3125470"/>
                  </a:cubicBezTo>
                  <a:cubicBezTo>
                    <a:pt x="24295100" y="3188970"/>
                    <a:pt x="24098250" y="3277870"/>
                    <a:pt x="23879811" y="3338830"/>
                  </a:cubicBezTo>
                  <a:cubicBezTo>
                    <a:pt x="23653750" y="3402330"/>
                    <a:pt x="23409911" y="3454400"/>
                    <a:pt x="23180039" y="3497580"/>
                  </a:cubicBezTo>
                  <a:cubicBezTo>
                    <a:pt x="22959061" y="3539490"/>
                    <a:pt x="22752050" y="3568700"/>
                    <a:pt x="22527261" y="3596640"/>
                  </a:cubicBezTo>
                  <a:cubicBezTo>
                    <a:pt x="22287230" y="3625850"/>
                    <a:pt x="22033230" y="3651250"/>
                    <a:pt x="21781770" y="3671570"/>
                  </a:cubicBezTo>
                  <a:cubicBezTo>
                    <a:pt x="21526500" y="3690620"/>
                    <a:pt x="21253450" y="3705860"/>
                    <a:pt x="21007070" y="3712210"/>
                  </a:cubicBezTo>
                  <a:cubicBezTo>
                    <a:pt x="20783550" y="3718560"/>
                    <a:pt x="20585430" y="3712210"/>
                    <a:pt x="20364450" y="3710940"/>
                  </a:cubicBezTo>
                  <a:cubicBezTo>
                    <a:pt x="20133311" y="3709670"/>
                    <a:pt x="19888200" y="3702050"/>
                    <a:pt x="19649439" y="3705860"/>
                  </a:cubicBezTo>
                  <a:cubicBezTo>
                    <a:pt x="19409411" y="3709670"/>
                    <a:pt x="19175730" y="3726180"/>
                    <a:pt x="18930620" y="3735070"/>
                  </a:cubicBezTo>
                  <a:cubicBezTo>
                    <a:pt x="18671539" y="3745230"/>
                    <a:pt x="18385789" y="3749040"/>
                    <a:pt x="18133061" y="3761740"/>
                  </a:cubicBezTo>
                  <a:cubicBezTo>
                    <a:pt x="17904461" y="3771900"/>
                    <a:pt x="17710150" y="3782060"/>
                    <a:pt x="17479011" y="3802380"/>
                  </a:cubicBezTo>
                  <a:cubicBezTo>
                    <a:pt x="17217389" y="3827780"/>
                    <a:pt x="16903700" y="3886200"/>
                    <a:pt x="16642080" y="3905250"/>
                  </a:cubicBezTo>
                  <a:cubicBezTo>
                    <a:pt x="16414750" y="3920490"/>
                    <a:pt x="16222980" y="3910330"/>
                    <a:pt x="16000730" y="3916680"/>
                  </a:cubicBezTo>
                  <a:cubicBezTo>
                    <a:pt x="15758161" y="3925570"/>
                    <a:pt x="15502889" y="3940810"/>
                    <a:pt x="15243811" y="3953510"/>
                  </a:cubicBezTo>
                  <a:cubicBezTo>
                    <a:pt x="14972030" y="3967480"/>
                    <a:pt x="14674850" y="3985260"/>
                    <a:pt x="14408150" y="3997960"/>
                  </a:cubicBezTo>
                  <a:cubicBezTo>
                    <a:pt x="14160500" y="4009390"/>
                    <a:pt x="13925550" y="4011930"/>
                    <a:pt x="13694411" y="4025900"/>
                  </a:cubicBezTo>
                  <a:cubicBezTo>
                    <a:pt x="13473430" y="4038600"/>
                    <a:pt x="13288011" y="4062730"/>
                    <a:pt x="13049250" y="4076700"/>
                  </a:cubicBezTo>
                  <a:cubicBezTo>
                    <a:pt x="12750800" y="4095750"/>
                    <a:pt x="12359640" y="4110990"/>
                    <a:pt x="12040870" y="4118610"/>
                  </a:cubicBezTo>
                  <a:cubicBezTo>
                    <a:pt x="11753850" y="4126230"/>
                    <a:pt x="11496040" y="4124960"/>
                    <a:pt x="11220450" y="4127500"/>
                  </a:cubicBezTo>
                  <a:cubicBezTo>
                    <a:pt x="10942320" y="4128770"/>
                    <a:pt x="10656570" y="4126230"/>
                    <a:pt x="10382250" y="4126230"/>
                  </a:cubicBezTo>
                  <a:cubicBezTo>
                    <a:pt x="10115550" y="4126230"/>
                    <a:pt x="9847580" y="4126230"/>
                    <a:pt x="9594850" y="4126230"/>
                  </a:cubicBezTo>
                  <a:cubicBezTo>
                    <a:pt x="9362440" y="4127500"/>
                    <a:pt x="9168130" y="4131310"/>
                    <a:pt x="8923020" y="4127500"/>
                  </a:cubicBezTo>
                  <a:cubicBezTo>
                    <a:pt x="8625840" y="4123690"/>
                    <a:pt x="8242300" y="4123690"/>
                    <a:pt x="7937500" y="4102100"/>
                  </a:cubicBezTo>
                  <a:cubicBezTo>
                    <a:pt x="7672070" y="4081780"/>
                    <a:pt x="7444740" y="4050030"/>
                    <a:pt x="7194550" y="4013200"/>
                  </a:cubicBezTo>
                  <a:cubicBezTo>
                    <a:pt x="6935470" y="3975100"/>
                    <a:pt x="6681470" y="3933190"/>
                    <a:pt x="6408420" y="3877310"/>
                  </a:cubicBezTo>
                  <a:cubicBezTo>
                    <a:pt x="6103620" y="3815080"/>
                    <a:pt x="5748020" y="3707130"/>
                    <a:pt x="5453380" y="3652520"/>
                  </a:cubicBezTo>
                  <a:cubicBezTo>
                    <a:pt x="5200650" y="3604260"/>
                    <a:pt x="4975860" y="3589020"/>
                    <a:pt x="4747260" y="3553460"/>
                  </a:cubicBezTo>
                  <a:cubicBezTo>
                    <a:pt x="4528820" y="3519170"/>
                    <a:pt x="4320540" y="3486150"/>
                    <a:pt x="4109720" y="3441700"/>
                  </a:cubicBezTo>
                  <a:cubicBezTo>
                    <a:pt x="3900170" y="3398520"/>
                    <a:pt x="3690620" y="3351530"/>
                    <a:pt x="3486150" y="3290570"/>
                  </a:cubicBezTo>
                  <a:cubicBezTo>
                    <a:pt x="3282950" y="3228340"/>
                    <a:pt x="3077210" y="3163570"/>
                    <a:pt x="2885440" y="3070860"/>
                  </a:cubicBezTo>
                  <a:cubicBezTo>
                    <a:pt x="2691130" y="2975610"/>
                    <a:pt x="2528570" y="2797810"/>
                    <a:pt x="2326640" y="2725420"/>
                  </a:cubicBezTo>
                  <a:cubicBezTo>
                    <a:pt x="2125980" y="2654300"/>
                    <a:pt x="1849120" y="2585720"/>
                    <a:pt x="1680210" y="2639060"/>
                  </a:cubicBezTo>
                  <a:cubicBezTo>
                    <a:pt x="1539240" y="2683510"/>
                    <a:pt x="1409700" y="2874010"/>
                    <a:pt x="1352550" y="2940050"/>
                  </a:cubicBezTo>
                  <a:cubicBezTo>
                    <a:pt x="1328420" y="2967990"/>
                    <a:pt x="1324610" y="2989580"/>
                    <a:pt x="1309370" y="3006090"/>
                  </a:cubicBezTo>
                  <a:cubicBezTo>
                    <a:pt x="1299210" y="3017520"/>
                    <a:pt x="1286510" y="3021330"/>
                    <a:pt x="1277620" y="3031490"/>
                  </a:cubicBezTo>
                  <a:cubicBezTo>
                    <a:pt x="1267460" y="3040380"/>
                    <a:pt x="1262380" y="3051810"/>
                    <a:pt x="1250950" y="3063240"/>
                  </a:cubicBezTo>
                  <a:cubicBezTo>
                    <a:pt x="1234440" y="3077210"/>
                    <a:pt x="1203960" y="3089910"/>
                    <a:pt x="1181100" y="3105150"/>
                  </a:cubicBezTo>
                  <a:cubicBezTo>
                    <a:pt x="1158240" y="3121660"/>
                    <a:pt x="1136650" y="3145790"/>
                    <a:pt x="1116330" y="3155950"/>
                  </a:cubicBezTo>
                  <a:cubicBezTo>
                    <a:pt x="1102360" y="3163570"/>
                    <a:pt x="1089660" y="3163570"/>
                    <a:pt x="1078230" y="3169920"/>
                  </a:cubicBezTo>
                  <a:cubicBezTo>
                    <a:pt x="1065530" y="3175000"/>
                    <a:pt x="1057910" y="3185160"/>
                    <a:pt x="1042670" y="3191510"/>
                  </a:cubicBezTo>
                  <a:cubicBezTo>
                    <a:pt x="1022350" y="3200400"/>
                    <a:pt x="989330" y="3201670"/>
                    <a:pt x="962660" y="3209290"/>
                  </a:cubicBezTo>
                  <a:cubicBezTo>
                    <a:pt x="937260" y="3216910"/>
                    <a:pt x="908050" y="3233420"/>
                    <a:pt x="886460" y="3237230"/>
                  </a:cubicBezTo>
                  <a:cubicBezTo>
                    <a:pt x="869950" y="3239770"/>
                    <a:pt x="858520" y="3235960"/>
                    <a:pt x="844550" y="3237230"/>
                  </a:cubicBezTo>
                  <a:cubicBezTo>
                    <a:pt x="831850" y="3238500"/>
                    <a:pt x="820420" y="3246120"/>
                    <a:pt x="805180" y="3246120"/>
                  </a:cubicBezTo>
                  <a:cubicBezTo>
                    <a:pt x="782320" y="3248660"/>
                    <a:pt x="750570" y="3239770"/>
                    <a:pt x="723900" y="3238500"/>
                  </a:cubicBezTo>
                  <a:cubicBezTo>
                    <a:pt x="695960" y="3237230"/>
                    <a:pt x="664210" y="3243580"/>
                    <a:pt x="641350" y="3239770"/>
                  </a:cubicBezTo>
                  <a:cubicBezTo>
                    <a:pt x="626110" y="3237230"/>
                    <a:pt x="615950" y="3229610"/>
                    <a:pt x="601980" y="3227070"/>
                  </a:cubicBezTo>
                  <a:cubicBezTo>
                    <a:pt x="589280" y="3224530"/>
                    <a:pt x="576580" y="3227070"/>
                    <a:pt x="561340" y="3223260"/>
                  </a:cubicBezTo>
                  <a:cubicBezTo>
                    <a:pt x="539750" y="3218180"/>
                    <a:pt x="513080" y="3199130"/>
                    <a:pt x="486410" y="3190240"/>
                  </a:cubicBezTo>
                  <a:cubicBezTo>
                    <a:pt x="461010" y="3180080"/>
                    <a:pt x="429260" y="3175000"/>
                    <a:pt x="408940" y="3164840"/>
                  </a:cubicBezTo>
                  <a:cubicBezTo>
                    <a:pt x="394970" y="3157220"/>
                    <a:pt x="387350" y="3147060"/>
                    <a:pt x="375920" y="3140710"/>
                  </a:cubicBezTo>
                  <a:cubicBezTo>
                    <a:pt x="364490" y="3133090"/>
                    <a:pt x="351790" y="3131820"/>
                    <a:pt x="339090" y="3122930"/>
                  </a:cubicBezTo>
                  <a:cubicBezTo>
                    <a:pt x="320040" y="3111500"/>
                    <a:pt x="299720" y="3084830"/>
                    <a:pt x="278130" y="3068320"/>
                  </a:cubicBezTo>
                  <a:cubicBezTo>
                    <a:pt x="257810" y="3050540"/>
                    <a:pt x="228600" y="3035300"/>
                    <a:pt x="213360" y="3018790"/>
                  </a:cubicBezTo>
                  <a:cubicBezTo>
                    <a:pt x="201930" y="3007360"/>
                    <a:pt x="198120" y="2995930"/>
                    <a:pt x="189230" y="2985770"/>
                  </a:cubicBezTo>
                  <a:cubicBezTo>
                    <a:pt x="180340" y="2975610"/>
                    <a:pt x="168910" y="2970530"/>
                    <a:pt x="158750" y="2957830"/>
                  </a:cubicBezTo>
                  <a:cubicBezTo>
                    <a:pt x="146050" y="2940050"/>
                    <a:pt x="134620" y="2908300"/>
                    <a:pt x="119380" y="2885440"/>
                  </a:cubicBezTo>
                  <a:cubicBezTo>
                    <a:pt x="105410" y="2862580"/>
                    <a:pt x="82550" y="2838450"/>
                    <a:pt x="73660" y="2818130"/>
                  </a:cubicBezTo>
                  <a:cubicBezTo>
                    <a:pt x="66040" y="2804160"/>
                    <a:pt x="67310" y="2791460"/>
                    <a:pt x="62230" y="2778760"/>
                  </a:cubicBezTo>
                  <a:cubicBezTo>
                    <a:pt x="57150" y="2766060"/>
                    <a:pt x="46990" y="2758440"/>
                    <a:pt x="41910" y="2743200"/>
                  </a:cubicBezTo>
                  <a:cubicBezTo>
                    <a:pt x="34290" y="2721610"/>
                    <a:pt x="34290" y="2688590"/>
                    <a:pt x="27940" y="2661920"/>
                  </a:cubicBezTo>
                  <a:cubicBezTo>
                    <a:pt x="21590" y="2636520"/>
                    <a:pt x="7620" y="2606040"/>
                    <a:pt x="5080" y="2584450"/>
                  </a:cubicBezTo>
                  <a:cubicBezTo>
                    <a:pt x="2540" y="2567940"/>
                    <a:pt x="7620" y="2556510"/>
                    <a:pt x="6350" y="2542540"/>
                  </a:cubicBezTo>
                  <a:cubicBezTo>
                    <a:pt x="6350" y="2529840"/>
                    <a:pt x="0" y="2501900"/>
                    <a:pt x="0" y="250190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" name="TextBox 10">
            <a:extLst>
              <a:ext uri="{FF2B5EF4-FFF2-40B4-BE49-F238E27FC236}">
                <a16:creationId xmlns:a16="http://schemas.microsoft.com/office/drawing/2014/main" id="{00F7CADE-C4E9-E689-A262-E21B73355CD6}"/>
              </a:ext>
            </a:extLst>
          </p:cNvPr>
          <p:cNvSpPr txBox="1"/>
          <p:nvPr/>
        </p:nvSpPr>
        <p:spPr>
          <a:xfrm>
            <a:off x="1028700" y="3521090"/>
            <a:ext cx="4879360" cy="5139480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96A42B7-229B-7F15-E5AC-3FDB7DC3D3C4}"/>
              </a:ext>
            </a:extLst>
          </p:cNvPr>
          <p:cNvSpPr/>
          <p:nvPr/>
        </p:nvSpPr>
        <p:spPr>
          <a:xfrm>
            <a:off x="1049313" y="2665942"/>
            <a:ext cx="4930038" cy="5783054"/>
          </a:xfrm>
          <a:custGeom>
            <a:avLst/>
            <a:gdLst/>
            <a:ahLst/>
            <a:cxnLst/>
            <a:rect l="l" t="t" r="r" b="b"/>
            <a:pathLst>
              <a:path w="4433902" h="5112466">
                <a:moveTo>
                  <a:pt x="0" y="0"/>
                </a:moveTo>
                <a:lnTo>
                  <a:pt x="4433902" y="0"/>
                </a:lnTo>
                <a:lnTo>
                  <a:pt x="4433902" y="5112466"/>
                </a:lnTo>
                <a:lnTo>
                  <a:pt x="0" y="5112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07674AEE-3723-D9C9-DEAE-89E3F9B6E396}"/>
              </a:ext>
            </a:extLst>
          </p:cNvPr>
          <p:cNvSpPr/>
          <p:nvPr/>
        </p:nvSpPr>
        <p:spPr>
          <a:xfrm>
            <a:off x="6899967" y="4491559"/>
            <a:ext cx="4615152" cy="5383381"/>
          </a:xfrm>
          <a:custGeom>
            <a:avLst/>
            <a:gdLst/>
            <a:ahLst/>
            <a:cxnLst/>
            <a:rect l="l" t="t" r="r" b="b"/>
            <a:pathLst>
              <a:path w="4433902" h="5112466">
                <a:moveTo>
                  <a:pt x="0" y="0"/>
                </a:moveTo>
                <a:lnTo>
                  <a:pt x="4433902" y="0"/>
                </a:lnTo>
                <a:lnTo>
                  <a:pt x="4433902" y="5112466"/>
                </a:lnTo>
                <a:lnTo>
                  <a:pt x="0" y="5112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E60EAEE6-6595-AC65-B167-27177355D271}"/>
              </a:ext>
            </a:extLst>
          </p:cNvPr>
          <p:cNvSpPr/>
          <p:nvPr/>
        </p:nvSpPr>
        <p:spPr>
          <a:xfrm>
            <a:off x="12561289" y="3490876"/>
            <a:ext cx="4433902" cy="5112466"/>
          </a:xfrm>
          <a:custGeom>
            <a:avLst/>
            <a:gdLst/>
            <a:ahLst/>
            <a:cxnLst/>
            <a:rect l="l" t="t" r="r" b="b"/>
            <a:pathLst>
              <a:path w="4433902" h="5112466">
                <a:moveTo>
                  <a:pt x="0" y="0"/>
                </a:moveTo>
                <a:lnTo>
                  <a:pt x="4433902" y="0"/>
                </a:lnTo>
                <a:lnTo>
                  <a:pt x="4433902" y="5112466"/>
                </a:lnTo>
                <a:lnTo>
                  <a:pt x="0" y="51124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28" name="Group 28">
            <a:extLst>
              <a:ext uri="{FF2B5EF4-FFF2-40B4-BE49-F238E27FC236}">
                <a16:creationId xmlns:a16="http://schemas.microsoft.com/office/drawing/2014/main" id="{82AA97BA-9A81-C854-6241-B647F1ED2C06}"/>
              </a:ext>
            </a:extLst>
          </p:cNvPr>
          <p:cNvGrpSpPr/>
          <p:nvPr/>
        </p:nvGrpSpPr>
        <p:grpSpPr>
          <a:xfrm>
            <a:off x="2034303" y="3147290"/>
            <a:ext cx="3553636" cy="650895"/>
            <a:chOff x="0" y="0"/>
            <a:chExt cx="4275791" cy="783167"/>
          </a:xfrm>
        </p:grpSpPr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E0CC77C1-9560-C3BD-77DC-BF64F8EBD119}"/>
                </a:ext>
              </a:extLst>
            </p:cNvPr>
            <p:cNvSpPr/>
            <p:nvPr/>
          </p:nvSpPr>
          <p:spPr>
            <a:xfrm>
              <a:off x="61547" y="48787"/>
              <a:ext cx="4147568" cy="729244"/>
            </a:xfrm>
            <a:custGeom>
              <a:avLst/>
              <a:gdLst/>
              <a:ahLst/>
              <a:cxnLst/>
              <a:rect l="l" t="t" r="r" b="b"/>
              <a:pathLst>
                <a:path w="4147568" h="729244">
                  <a:moveTo>
                    <a:pt x="425698" y="25678"/>
                  </a:moveTo>
                  <a:cubicBezTo>
                    <a:pt x="3773158" y="6420"/>
                    <a:pt x="3791964" y="8988"/>
                    <a:pt x="3836415" y="20543"/>
                  </a:cubicBezTo>
                  <a:cubicBezTo>
                    <a:pt x="3882575" y="32097"/>
                    <a:pt x="3928735" y="50072"/>
                    <a:pt x="3966347" y="71898"/>
                  </a:cubicBezTo>
                  <a:cubicBezTo>
                    <a:pt x="4005668" y="93724"/>
                    <a:pt x="4039861" y="121969"/>
                    <a:pt x="4067215" y="151498"/>
                  </a:cubicBezTo>
                  <a:cubicBezTo>
                    <a:pt x="4094569" y="181027"/>
                    <a:pt x="4115085" y="216976"/>
                    <a:pt x="4128762" y="251641"/>
                  </a:cubicBezTo>
                  <a:cubicBezTo>
                    <a:pt x="4142439" y="286306"/>
                    <a:pt x="4147568" y="324822"/>
                    <a:pt x="4144149" y="360771"/>
                  </a:cubicBezTo>
                  <a:cubicBezTo>
                    <a:pt x="4142439" y="396719"/>
                    <a:pt x="4130472" y="435236"/>
                    <a:pt x="4113375" y="468617"/>
                  </a:cubicBezTo>
                  <a:cubicBezTo>
                    <a:pt x="4094569" y="501997"/>
                    <a:pt x="4068925" y="535378"/>
                    <a:pt x="4038152" y="562340"/>
                  </a:cubicBezTo>
                  <a:cubicBezTo>
                    <a:pt x="4005668" y="590585"/>
                    <a:pt x="3968056" y="614979"/>
                    <a:pt x="3925315" y="634237"/>
                  </a:cubicBezTo>
                  <a:cubicBezTo>
                    <a:pt x="3884285" y="652211"/>
                    <a:pt x="3836415" y="666334"/>
                    <a:pt x="3790255" y="674037"/>
                  </a:cubicBezTo>
                  <a:cubicBezTo>
                    <a:pt x="3742385" y="681741"/>
                    <a:pt x="3691096" y="684308"/>
                    <a:pt x="3643226" y="680457"/>
                  </a:cubicBezTo>
                  <a:cubicBezTo>
                    <a:pt x="3595357" y="676605"/>
                    <a:pt x="3545777" y="666334"/>
                    <a:pt x="3503037" y="650927"/>
                  </a:cubicBezTo>
                  <a:cubicBezTo>
                    <a:pt x="3458586" y="635521"/>
                    <a:pt x="3415845" y="613695"/>
                    <a:pt x="3381653" y="589301"/>
                  </a:cubicBezTo>
                  <a:cubicBezTo>
                    <a:pt x="3345750" y="564908"/>
                    <a:pt x="3314977" y="534094"/>
                    <a:pt x="3292752" y="501997"/>
                  </a:cubicBezTo>
                  <a:cubicBezTo>
                    <a:pt x="3270526" y="469900"/>
                    <a:pt x="3253430" y="432668"/>
                    <a:pt x="3244882" y="396719"/>
                  </a:cubicBezTo>
                  <a:cubicBezTo>
                    <a:pt x="3238043" y="362054"/>
                    <a:pt x="3238043" y="323538"/>
                    <a:pt x="3244882" y="287589"/>
                  </a:cubicBezTo>
                  <a:cubicBezTo>
                    <a:pt x="3253430" y="251641"/>
                    <a:pt x="3270526" y="214408"/>
                    <a:pt x="3292752" y="183595"/>
                  </a:cubicBezTo>
                  <a:cubicBezTo>
                    <a:pt x="3314977" y="151498"/>
                    <a:pt x="3345750" y="120685"/>
                    <a:pt x="3381653" y="95008"/>
                  </a:cubicBezTo>
                  <a:cubicBezTo>
                    <a:pt x="3415845" y="70614"/>
                    <a:pt x="3458586" y="48788"/>
                    <a:pt x="3503037" y="33381"/>
                  </a:cubicBezTo>
                  <a:cubicBezTo>
                    <a:pt x="3545777" y="17975"/>
                    <a:pt x="3595357" y="7704"/>
                    <a:pt x="3643226" y="3852"/>
                  </a:cubicBezTo>
                  <a:cubicBezTo>
                    <a:pt x="3691096" y="0"/>
                    <a:pt x="3742385" y="2568"/>
                    <a:pt x="3790255" y="10271"/>
                  </a:cubicBezTo>
                  <a:cubicBezTo>
                    <a:pt x="3836415" y="17975"/>
                    <a:pt x="3884285" y="32097"/>
                    <a:pt x="3925315" y="51356"/>
                  </a:cubicBezTo>
                  <a:cubicBezTo>
                    <a:pt x="3968056" y="69330"/>
                    <a:pt x="4005668" y="95008"/>
                    <a:pt x="4038152" y="121969"/>
                  </a:cubicBezTo>
                  <a:cubicBezTo>
                    <a:pt x="4068925" y="150214"/>
                    <a:pt x="4094569" y="183595"/>
                    <a:pt x="4113375" y="216976"/>
                  </a:cubicBezTo>
                  <a:cubicBezTo>
                    <a:pt x="4130472" y="250357"/>
                    <a:pt x="4142439" y="287589"/>
                    <a:pt x="4144149" y="323538"/>
                  </a:cubicBezTo>
                  <a:cubicBezTo>
                    <a:pt x="4147568" y="360771"/>
                    <a:pt x="4142439" y="398003"/>
                    <a:pt x="4128762" y="433952"/>
                  </a:cubicBezTo>
                  <a:cubicBezTo>
                    <a:pt x="4115085" y="468617"/>
                    <a:pt x="4094569" y="503281"/>
                    <a:pt x="4067215" y="532810"/>
                  </a:cubicBezTo>
                  <a:cubicBezTo>
                    <a:pt x="4039861" y="563624"/>
                    <a:pt x="4005668" y="591869"/>
                    <a:pt x="3966347" y="613695"/>
                  </a:cubicBezTo>
                  <a:cubicBezTo>
                    <a:pt x="3928735" y="635521"/>
                    <a:pt x="3882575" y="653495"/>
                    <a:pt x="3836415" y="665050"/>
                  </a:cubicBezTo>
                  <a:cubicBezTo>
                    <a:pt x="3791964" y="676605"/>
                    <a:pt x="3773158" y="677889"/>
                    <a:pt x="3692806" y="683024"/>
                  </a:cubicBezTo>
                  <a:cubicBezTo>
                    <a:pt x="3308138" y="703566"/>
                    <a:pt x="740271" y="729244"/>
                    <a:pt x="324830" y="649644"/>
                  </a:cubicBezTo>
                  <a:cubicBezTo>
                    <a:pt x="222252" y="630385"/>
                    <a:pt x="189769" y="604708"/>
                    <a:pt x="145319" y="579030"/>
                  </a:cubicBezTo>
                  <a:cubicBezTo>
                    <a:pt x="114545" y="561056"/>
                    <a:pt x="97449" y="543082"/>
                    <a:pt x="78643" y="522539"/>
                  </a:cubicBezTo>
                  <a:cubicBezTo>
                    <a:pt x="59837" y="500714"/>
                    <a:pt x="42741" y="482739"/>
                    <a:pt x="30773" y="454494"/>
                  </a:cubicBezTo>
                  <a:cubicBezTo>
                    <a:pt x="15386" y="414694"/>
                    <a:pt x="0" y="353067"/>
                    <a:pt x="6838" y="304280"/>
                  </a:cubicBezTo>
                  <a:cubicBezTo>
                    <a:pt x="15386" y="255492"/>
                    <a:pt x="49579" y="197718"/>
                    <a:pt x="78643" y="163053"/>
                  </a:cubicBezTo>
                  <a:cubicBezTo>
                    <a:pt x="99158" y="137376"/>
                    <a:pt x="121384" y="121969"/>
                    <a:pt x="145319" y="105279"/>
                  </a:cubicBezTo>
                  <a:cubicBezTo>
                    <a:pt x="170963" y="88588"/>
                    <a:pt x="193188" y="74465"/>
                    <a:pt x="229090" y="62911"/>
                  </a:cubicBezTo>
                  <a:cubicBezTo>
                    <a:pt x="280379" y="44936"/>
                    <a:pt x="425698" y="25678"/>
                    <a:pt x="425698" y="2567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" name="Group 30">
            <a:extLst>
              <a:ext uri="{FF2B5EF4-FFF2-40B4-BE49-F238E27FC236}">
                <a16:creationId xmlns:a16="http://schemas.microsoft.com/office/drawing/2014/main" id="{4B9FB779-4DF6-02D7-8159-82D1A7F98903}"/>
              </a:ext>
            </a:extLst>
          </p:cNvPr>
          <p:cNvGrpSpPr/>
          <p:nvPr/>
        </p:nvGrpSpPr>
        <p:grpSpPr>
          <a:xfrm>
            <a:off x="7476841" y="5136833"/>
            <a:ext cx="3808495" cy="615043"/>
            <a:chOff x="0" y="0"/>
            <a:chExt cx="4867910" cy="786130"/>
          </a:xfrm>
        </p:grpSpPr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3F2C451C-6FFD-917A-1B90-D2A901124BE4}"/>
                </a:ext>
              </a:extLst>
            </p:cNvPr>
            <p:cNvSpPr/>
            <p:nvPr/>
          </p:nvSpPr>
          <p:spPr>
            <a:xfrm>
              <a:off x="48260" y="48260"/>
              <a:ext cx="4771390" cy="707390"/>
            </a:xfrm>
            <a:custGeom>
              <a:avLst/>
              <a:gdLst/>
              <a:ahLst/>
              <a:cxnLst/>
              <a:rect l="l" t="t" r="r" b="b"/>
              <a:pathLst>
                <a:path w="4771390" h="707390">
                  <a:moveTo>
                    <a:pt x="312420" y="31750"/>
                  </a:moveTo>
                  <a:cubicBezTo>
                    <a:pt x="4458970" y="5080"/>
                    <a:pt x="4475480" y="3810"/>
                    <a:pt x="4509770" y="12700"/>
                  </a:cubicBezTo>
                  <a:cubicBezTo>
                    <a:pt x="4538980" y="19050"/>
                    <a:pt x="4563110" y="29210"/>
                    <a:pt x="4587240" y="41910"/>
                  </a:cubicBezTo>
                  <a:cubicBezTo>
                    <a:pt x="4611370" y="54610"/>
                    <a:pt x="4634230" y="69850"/>
                    <a:pt x="4654550" y="88900"/>
                  </a:cubicBezTo>
                  <a:cubicBezTo>
                    <a:pt x="4674870" y="106680"/>
                    <a:pt x="4693920" y="127000"/>
                    <a:pt x="4709160" y="149860"/>
                  </a:cubicBezTo>
                  <a:cubicBezTo>
                    <a:pt x="4725670" y="172720"/>
                    <a:pt x="4738370" y="196850"/>
                    <a:pt x="4748530" y="223520"/>
                  </a:cubicBezTo>
                  <a:cubicBezTo>
                    <a:pt x="4757420" y="248920"/>
                    <a:pt x="4765040" y="275590"/>
                    <a:pt x="4767580" y="303530"/>
                  </a:cubicBezTo>
                  <a:cubicBezTo>
                    <a:pt x="4771390" y="330200"/>
                    <a:pt x="4771390" y="358140"/>
                    <a:pt x="4767580" y="384810"/>
                  </a:cubicBezTo>
                  <a:cubicBezTo>
                    <a:pt x="4765040" y="412750"/>
                    <a:pt x="4757420" y="439420"/>
                    <a:pt x="4748530" y="464820"/>
                  </a:cubicBezTo>
                  <a:cubicBezTo>
                    <a:pt x="4738370" y="490220"/>
                    <a:pt x="4725670" y="515620"/>
                    <a:pt x="4709160" y="538480"/>
                  </a:cubicBezTo>
                  <a:cubicBezTo>
                    <a:pt x="4693920" y="561340"/>
                    <a:pt x="4674870" y="581660"/>
                    <a:pt x="4654550" y="599440"/>
                  </a:cubicBezTo>
                  <a:cubicBezTo>
                    <a:pt x="4634230" y="618490"/>
                    <a:pt x="4611370" y="633730"/>
                    <a:pt x="4587240" y="646430"/>
                  </a:cubicBezTo>
                  <a:cubicBezTo>
                    <a:pt x="4563110" y="659130"/>
                    <a:pt x="4536440" y="669290"/>
                    <a:pt x="4509770" y="675640"/>
                  </a:cubicBezTo>
                  <a:cubicBezTo>
                    <a:pt x="4483100" y="681990"/>
                    <a:pt x="4457700" y="687070"/>
                    <a:pt x="4428490" y="685800"/>
                  </a:cubicBezTo>
                  <a:cubicBezTo>
                    <a:pt x="4394200" y="685800"/>
                    <a:pt x="4353560" y="679450"/>
                    <a:pt x="4319270" y="668020"/>
                  </a:cubicBezTo>
                  <a:cubicBezTo>
                    <a:pt x="4284980" y="656590"/>
                    <a:pt x="4250690" y="638810"/>
                    <a:pt x="4221480" y="615950"/>
                  </a:cubicBezTo>
                  <a:cubicBezTo>
                    <a:pt x="4192270" y="594360"/>
                    <a:pt x="4165600" y="566420"/>
                    <a:pt x="4145280" y="535940"/>
                  </a:cubicBezTo>
                  <a:cubicBezTo>
                    <a:pt x="4124960" y="505460"/>
                    <a:pt x="4108450" y="471170"/>
                    <a:pt x="4099560" y="435610"/>
                  </a:cubicBezTo>
                  <a:cubicBezTo>
                    <a:pt x="4089400" y="400050"/>
                    <a:pt x="4085590" y="361950"/>
                    <a:pt x="4086860" y="325120"/>
                  </a:cubicBezTo>
                  <a:cubicBezTo>
                    <a:pt x="4089400" y="289560"/>
                    <a:pt x="4097020" y="251460"/>
                    <a:pt x="4110990" y="217170"/>
                  </a:cubicBezTo>
                  <a:cubicBezTo>
                    <a:pt x="4124960" y="184150"/>
                    <a:pt x="4144010" y="151130"/>
                    <a:pt x="4168140" y="123190"/>
                  </a:cubicBezTo>
                  <a:cubicBezTo>
                    <a:pt x="4191000" y="95250"/>
                    <a:pt x="4221480" y="69850"/>
                    <a:pt x="4251960" y="50800"/>
                  </a:cubicBezTo>
                  <a:cubicBezTo>
                    <a:pt x="4283710" y="33020"/>
                    <a:pt x="4319270" y="17780"/>
                    <a:pt x="4354830" y="10160"/>
                  </a:cubicBezTo>
                  <a:cubicBezTo>
                    <a:pt x="4390390" y="2540"/>
                    <a:pt x="4429760" y="0"/>
                    <a:pt x="4465320" y="3810"/>
                  </a:cubicBezTo>
                  <a:cubicBezTo>
                    <a:pt x="4502150" y="8890"/>
                    <a:pt x="4538980" y="19050"/>
                    <a:pt x="4572000" y="34290"/>
                  </a:cubicBezTo>
                  <a:cubicBezTo>
                    <a:pt x="4605020" y="49530"/>
                    <a:pt x="4636770" y="71120"/>
                    <a:pt x="4663440" y="96520"/>
                  </a:cubicBezTo>
                  <a:cubicBezTo>
                    <a:pt x="4690110" y="120650"/>
                    <a:pt x="4712970" y="152400"/>
                    <a:pt x="4730750" y="184150"/>
                  </a:cubicBezTo>
                  <a:cubicBezTo>
                    <a:pt x="4747260" y="215900"/>
                    <a:pt x="4759960" y="252730"/>
                    <a:pt x="4766310" y="288290"/>
                  </a:cubicBezTo>
                  <a:cubicBezTo>
                    <a:pt x="4771390" y="325120"/>
                    <a:pt x="4771390" y="363220"/>
                    <a:pt x="4766310" y="400050"/>
                  </a:cubicBezTo>
                  <a:cubicBezTo>
                    <a:pt x="4759960" y="435610"/>
                    <a:pt x="4747260" y="472440"/>
                    <a:pt x="4730750" y="504190"/>
                  </a:cubicBezTo>
                  <a:cubicBezTo>
                    <a:pt x="4712970" y="535940"/>
                    <a:pt x="4690110" y="567690"/>
                    <a:pt x="4663440" y="591820"/>
                  </a:cubicBezTo>
                  <a:cubicBezTo>
                    <a:pt x="4636770" y="617220"/>
                    <a:pt x="4605020" y="638810"/>
                    <a:pt x="4572000" y="654050"/>
                  </a:cubicBezTo>
                  <a:cubicBezTo>
                    <a:pt x="4538980" y="669290"/>
                    <a:pt x="4500880" y="679450"/>
                    <a:pt x="4465320" y="684530"/>
                  </a:cubicBezTo>
                  <a:cubicBezTo>
                    <a:pt x="4429760" y="688340"/>
                    <a:pt x="4390390" y="685800"/>
                    <a:pt x="4354830" y="678180"/>
                  </a:cubicBezTo>
                  <a:cubicBezTo>
                    <a:pt x="4319270" y="670560"/>
                    <a:pt x="4283710" y="655320"/>
                    <a:pt x="4251960" y="637540"/>
                  </a:cubicBezTo>
                  <a:cubicBezTo>
                    <a:pt x="4221480" y="618490"/>
                    <a:pt x="4191000" y="593090"/>
                    <a:pt x="4168140" y="565150"/>
                  </a:cubicBezTo>
                  <a:cubicBezTo>
                    <a:pt x="4144010" y="537210"/>
                    <a:pt x="4124960" y="504190"/>
                    <a:pt x="4110990" y="471170"/>
                  </a:cubicBezTo>
                  <a:cubicBezTo>
                    <a:pt x="4097020" y="436880"/>
                    <a:pt x="4089400" y="398780"/>
                    <a:pt x="4086860" y="361950"/>
                  </a:cubicBezTo>
                  <a:cubicBezTo>
                    <a:pt x="4085590" y="326390"/>
                    <a:pt x="4089400" y="287020"/>
                    <a:pt x="4099560" y="252730"/>
                  </a:cubicBezTo>
                  <a:cubicBezTo>
                    <a:pt x="4108450" y="217170"/>
                    <a:pt x="4124960" y="182880"/>
                    <a:pt x="4145280" y="152400"/>
                  </a:cubicBezTo>
                  <a:cubicBezTo>
                    <a:pt x="4165600" y="121920"/>
                    <a:pt x="4192270" y="93980"/>
                    <a:pt x="4221480" y="72390"/>
                  </a:cubicBezTo>
                  <a:cubicBezTo>
                    <a:pt x="4250690" y="49530"/>
                    <a:pt x="4284980" y="31750"/>
                    <a:pt x="4319270" y="20320"/>
                  </a:cubicBezTo>
                  <a:cubicBezTo>
                    <a:pt x="4353560" y="8890"/>
                    <a:pt x="4394200" y="2540"/>
                    <a:pt x="4428490" y="2540"/>
                  </a:cubicBezTo>
                  <a:cubicBezTo>
                    <a:pt x="4457700" y="1270"/>
                    <a:pt x="4483100" y="6350"/>
                    <a:pt x="4509770" y="12700"/>
                  </a:cubicBezTo>
                  <a:cubicBezTo>
                    <a:pt x="4536440" y="19050"/>
                    <a:pt x="4563110" y="29210"/>
                    <a:pt x="4587240" y="41910"/>
                  </a:cubicBezTo>
                  <a:cubicBezTo>
                    <a:pt x="4611370" y="54610"/>
                    <a:pt x="4634230" y="69850"/>
                    <a:pt x="4654550" y="88900"/>
                  </a:cubicBezTo>
                  <a:cubicBezTo>
                    <a:pt x="4674870" y="106680"/>
                    <a:pt x="4693920" y="127000"/>
                    <a:pt x="4709160" y="149860"/>
                  </a:cubicBezTo>
                  <a:cubicBezTo>
                    <a:pt x="4725670" y="172720"/>
                    <a:pt x="4738370" y="196850"/>
                    <a:pt x="4748530" y="223520"/>
                  </a:cubicBezTo>
                  <a:cubicBezTo>
                    <a:pt x="4757420" y="248920"/>
                    <a:pt x="4765040" y="275590"/>
                    <a:pt x="4767580" y="303530"/>
                  </a:cubicBezTo>
                  <a:cubicBezTo>
                    <a:pt x="4771390" y="330200"/>
                    <a:pt x="4771390" y="358140"/>
                    <a:pt x="4767580" y="384810"/>
                  </a:cubicBezTo>
                  <a:cubicBezTo>
                    <a:pt x="4765040" y="412750"/>
                    <a:pt x="4757420" y="439420"/>
                    <a:pt x="4748530" y="464820"/>
                  </a:cubicBezTo>
                  <a:cubicBezTo>
                    <a:pt x="4738370" y="490220"/>
                    <a:pt x="4725670" y="515620"/>
                    <a:pt x="4709160" y="538480"/>
                  </a:cubicBezTo>
                  <a:cubicBezTo>
                    <a:pt x="4693920" y="561340"/>
                    <a:pt x="4674870" y="581660"/>
                    <a:pt x="4654550" y="599440"/>
                  </a:cubicBezTo>
                  <a:cubicBezTo>
                    <a:pt x="4634230" y="618490"/>
                    <a:pt x="4611370" y="633730"/>
                    <a:pt x="4587240" y="646430"/>
                  </a:cubicBezTo>
                  <a:cubicBezTo>
                    <a:pt x="4563110" y="659130"/>
                    <a:pt x="4536440" y="669290"/>
                    <a:pt x="4509770" y="675640"/>
                  </a:cubicBezTo>
                  <a:cubicBezTo>
                    <a:pt x="4484370" y="681990"/>
                    <a:pt x="4476750" y="683260"/>
                    <a:pt x="4428490" y="685800"/>
                  </a:cubicBezTo>
                  <a:cubicBezTo>
                    <a:pt x="4085590" y="704850"/>
                    <a:pt x="556260" y="707390"/>
                    <a:pt x="237490" y="646430"/>
                  </a:cubicBezTo>
                  <a:cubicBezTo>
                    <a:pt x="194310" y="638810"/>
                    <a:pt x="191770" y="635000"/>
                    <a:pt x="167640" y="619760"/>
                  </a:cubicBezTo>
                  <a:cubicBezTo>
                    <a:pt x="132080" y="599440"/>
                    <a:pt x="80010" y="553720"/>
                    <a:pt x="55880" y="520700"/>
                  </a:cubicBezTo>
                  <a:cubicBezTo>
                    <a:pt x="38100" y="499110"/>
                    <a:pt x="29210" y="482600"/>
                    <a:pt x="20320" y="454660"/>
                  </a:cubicBezTo>
                  <a:cubicBezTo>
                    <a:pt x="8890" y="415290"/>
                    <a:pt x="0" y="346710"/>
                    <a:pt x="2540" y="306070"/>
                  </a:cubicBezTo>
                  <a:cubicBezTo>
                    <a:pt x="3810" y="278130"/>
                    <a:pt x="8890" y="260350"/>
                    <a:pt x="20320" y="233680"/>
                  </a:cubicBezTo>
                  <a:cubicBezTo>
                    <a:pt x="36830" y="196850"/>
                    <a:pt x="76200" y="139700"/>
                    <a:pt x="105410" y="110490"/>
                  </a:cubicBezTo>
                  <a:cubicBezTo>
                    <a:pt x="125730" y="90170"/>
                    <a:pt x="140970" y="80010"/>
                    <a:pt x="167640" y="68580"/>
                  </a:cubicBezTo>
                  <a:cubicBezTo>
                    <a:pt x="204470" y="50800"/>
                    <a:pt x="312420" y="31750"/>
                    <a:pt x="312420" y="3175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2" name="Group 32">
            <a:extLst>
              <a:ext uri="{FF2B5EF4-FFF2-40B4-BE49-F238E27FC236}">
                <a16:creationId xmlns:a16="http://schemas.microsoft.com/office/drawing/2014/main" id="{5FDCBFF6-F7D7-7B16-BF1C-7139EA4C4007}"/>
              </a:ext>
            </a:extLst>
          </p:cNvPr>
          <p:cNvGrpSpPr/>
          <p:nvPr/>
        </p:nvGrpSpPr>
        <p:grpSpPr>
          <a:xfrm>
            <a:off x="13655039" y="3836406"/>
            <a:ext cx="3060729" cy="650895"/>
            <a:chOff x="0" y="0"/>
            <a:chExt cx="3571240" cy="759460"/>
          </a:xfrm>
        </p:grpSpPr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04114562-8094-F894-9474-3B1B84FA0F78}"/>
                </a:ext>
              </a:extLst>
            </p:cNvPr>
            <p:cNvSpPr/>
            <p:nvPr/>
          </p:nvSpPr>
          <p:spPr>
            <a:xfrm>
              <a:off x="44450" y="33020"/>
              <a:ext cx="3475990" cy="690880"/>
            </a:xfrm>
            <a:custGeom>
              <a:avLst/>
              <a:gdLst/>
              <a:ahLst/>
              <a:cxnLst/>
              <a:rect l="l" t="t" r="r" b="b"/>
              <a:pathLst>
                <a:path w="3475990" h="690880">
                  <a:moveTo>
                    <a:pt x="311150" y="39370"/>
                  </a:moveTo>
                  <a:cubicBezTo>
                    <a:pt x="1651000" y="49530"/>
                    <a:pt x="2896870" y="0"/>
                    <a:pt x="3145790" y="17780"/>
                  </a:cubicBezTo>
                  <a:cubicBezTo>
                    <a:pt x="3202940" y="21590"/>
                    <a:pt x="3218180" y="24130"/>
                    <a:pt x="3251200" y="35560"/>
                  </a:cubicBezTo>
                  <a:cubicBezTo>
                    <a:pt x="3284220" y="45720"/>
                    <a:pt x="3317240" y="63500"/>
                    <a:pt x="3345180" y="85090"/>
                  </a:cubicBezTo>
                  <a:cubicBezTo>
                    <a:pt x="3373120" y="106680"/>
                    <a:pt x="3398520" y="133350"/>
                    <a:pt x="3418840" y="162560"/>
                  </a:cubicBezTo>
                  <a:cubicBezTo>
                    <a:pt x="3437890" y="190500"/>
                    <a:pt x="3454400" y="224790"/>
                    <a:pt x="3463290" y="259080"/>
                  </a:cubicBezTo>
                  <a:cubicBezTo>
                    <a:pt x="3472180" y="292100"/>
                    <a:pt x="3475990" y="328930"/>
                    <a:pt x="3474720" y="364490"/>
                  </a:cubicBezTo>
                  <a:cubicBezTo>
                    <a:pt x="3472180" y="400050"/>
                    <a:pt x="3464560" y="435610"/>
                    <a:pt x="3451860" y="468630"/>
                  </a:cubicBezTo>
                  <a:cubicBezTo>
                    <a:pt x="3439160" y="500380"/>
                    <a:pt x="3420110" y="533400"/>
                    <a:pt x="3397250" y="560070"/>
                  </a:cubicBezTo>
                  <a:cubicBezTo>
                    <a:pt x="3374390" y="586740"/>
                    <a:pt x="3345180" y="610870"/>
                    <a:pt x="3315970" y="628650"/>
                  </a:cubicBezTo>
                  <a:cubicBezTo>
                    <a:pt x="3285490" y="646430"/>
                    <a:pt x="3251200" y="660400"/>
                    <a:pt x="3216910" y="668020"/>
                  </a:cubicBezTo>
                  <a:cubicBezTo>
                    <a:pt x="3182620" y="675640"/>
                    <a:pt x="3145790" y="676910"/>
                    <a:pt x="3110230" y="673100"/>
                  </a:cubicBezTo>
                  <a:cubicBezTo>
                    <a:pt x="3075940" y="669290"/>
                    <a:pt x="3040380" y="660400"/>
                    <a:pt x="3008630" y="645160"/>
                  </a:cubicBezTo>
                  <a:cubicBezTo>
                    <a:pt x="2976880" y="629920"/>
                    <a:pt x="2945130" y="609600"/>
                    <a:pt x="2919730" y="585470"/>
                  </a:cubicBezTo>
                  <a:cubicBezTo>
                    <a:pt x="2894330" y="561340"/>
                    <a:pt x="2871470" y="532130"/>
                    <a:pt x="2856230" y="500380"/>
                  </a:cubicBezTo>
                  <a:cubicBezTo>
                    <a:pt x="2839720" y="469900"/>
                    <a:pt x="2827020" y="434340"/>
                    <a:pt x="2821940" y="400050"/>
                  </a:cubicBezTo>
                  <a:cubicBezTo>
                    <a:pt x="2815590" y="365760"/>
                    <a:pt x="2815590" y="327660"/>
                    <a:pt x="2821940" y="293370"/>
                  </a:cubicBezTo>
                  <a:cubicBezTo>
                    <a:pt x="2827020" y="259080"/>
                    <a:pt x="2839720" y="223520"/>
                    <a:pt x="2856230" y="193040"/>
                  </a:cubicBezTo>
                  <a:cubicBezTo>
                    <a:pt x="2872740" y="161290"/>
                    <a:pt x="2894330" y="132080"/>
                    <a:pt x="2919730" y="107950"/>
                  </a:cubicBezTo>
                  <a:cubicBezTo>
                    <a:pt x="2945130" y="83820"/>
                    <a:pt x="2976880" y="63500"/>
                    <a:pt x="3008630" y="48260"/>
                  </a:cubicBezTo>
                  <a:cubicBezTo>
                    <a:pt x="3040380" y="33020"/>
                    <a:pt x="3075940" y="24130"/>
                    <a:pt x="3110230" y="20320"/>
                  </a:cubicBezTo>
                  <a:cubicBezTo>
                    <a:pt x="3145790" y="16510"/>
                    <a:pt x="3182620" y="17780"/>
                    <a:pt x="3216910" y="25400"/>
                  </a:cubicBezTo>
                  <a:cubicBezTo>
                    <a:pt x="3251200" y="33020"/>
                    <a:pt x="3285490" y="46990"/>
                    <a:pt x="3315970" y="64770"/>
                  </a:cubicBezTo>
                  <a:cubicBezTo>
                    <a:pt x="3346450" y="82550"/>
                    <a:pt x="3374390" y="106680"/>
                    <a:pt x="3397250" y="133350"/>
                  </a:cubicBezTo>
                  <a:cubicBezTo>
                    <a:pt x="3420110" y="160020"/>
                    <a:pt x="3439160" y="193040"/>
                    <a:pt x="3451860" y="224790"/>
                  </a:cubicBezTo>
                  <a:cubicBezTo>
                    <a:pt x="3464560" y="257810"/>
                    <a:pt x="3472180" y="293370"/>
                    <a:pt x="3474720" y="328930"/>
                  </a:cubicBezTo>
                  <a:cubicBezTo>
                    <a:pt x="3475990" y="364490"/>
                    <a:pt x="3472180" y="401320"/>
                    <a:pt x="3463290" y="434340"/>
                  </a:cubicBezTo>
                  <a:cubicBezTo>
                    <a:pt x="3453130" y="468630"/>
                    <a:pt x="3437890" y="502920"/>
                    <a:pt x="3418840" y="530860"/>
                  </a:cubicBezTo>
                  <a:cubicBezTo>
                    <a:pt x="3398520" y="560070"/>
                    <a:pt x="3373120" y="586740"/>
                    <a:pt x="3345180" y="608330"/>
                  </a:cubicBezTo>
                  <a:cubicBezTo>
                    <a:pt x="3317240" y="629920"/>
                    <a:pt x="3284220" y="647700"/>
                    <a:pt x="3251200" y="657860"/>
                  </a:cubicBezTo>
                  <a:cubicBezTo>
                    <a:pt x="3218180" y="669290"/>
                    <a:pt x="3201670" y="671830"/>
                    <a:pt x="3145790" y="675640"/>
                  </a:cubicBezTo>
                  <a:cubicBezTo>
                    <a:pt x="2936240" y="690880"/>
                    <a:pt x="2125980" y="652780"/>
                    <a:pt x="1631950" y="647700"/>
                  </a:cubicBezTo>
                  <a:cubicBezTo>
                    <a:pt x="1156970" y="643890"/>
                    <a:pt x="406400" y="676910"/>
                    <a:pt x="237490" y="645160"/>
                  </a:cubicBezTo>
                  <a:cubicBezTo>
                    <a:pt x="199390" y="638810"/>
                    <a:pt x="193040" y="633730"/>
                    <a:pt x="168910" y="619760"/>
                  </a:cubicBezTo>
                  <a:cubicBezTo>
                    <a:pt x="134620" y="598170"/>
                    <a:pt x="82550" y="552450"/>
                    <a:pt x="58420" y="521970"/>
                  </a:cubicBezTo>
                  <a:cubicBezTo>
                    <a:pt x="40640" y="499110"/>
                    <a:pt x="31750" y="482600"/>
                    <a:pt x="24130" y="455930"/>
                  </a:cubicBezTo>
                  <a:cubicBezTo>
                    <a:pt x="11430" y="417830"/>
                    <a:pt x="0" y="356870"/>
                    <a:pt x="6350" y="309880"/>
                  </a:cubicBezTo>
                  <a:cubicBezTo>
                    <a:pt x="11430" y="261620"/>
                    <a:pt x="36830" y="205740"/>
                    <a:pt x="58420" y="171450"/>
                  </a:cubicBezTo>
                  <a:cubicBezTo>
                    <a:pt x="72390" y="147320"/>
                    <a:pt x="85090" y="133350"/>
                    <a:pt x="107950" y="116840"/>
                  </a:cubicBezTo>
                  <a:cubicBezTo>
                    <a:pt x="138430" y="91440"/>
                    <a:pt x="199390" y="59690"/>
                    <a:pt x="237490" y="48260"/>
                  </a:cubicBezTo>
                  <a:cubicBezTo>
                    <a:pt x="265430" y="39370"/>
                    <a:pt x="311150" y="39370"/>
                    <a:pt x="311150" y="3937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id="{981A563A-5CD7-2EF7-A23B-222F8287FA1D}"/>
              </a:ext>
            </a:extLst>
          </p:cNvPr>
          <p:cNvGrpSpPr/>
          <p:nvPr/>
        </p:nvGrpSpPr>
        <p:grpSpPr>
          <a:xfrm>
            <a:off x="2496455" y="87643"/>
            <a:ext cx="11976735" cy="1200150"/>
            <a:chOff x="0" y="0"/>
            <a:chExt cx="15968980" cy="1600200"/>
          </a:xfrm>
        </p:grpSpPr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FD6B3ACB-22B3-5A4A-1CDC-D4B706D80295}"/>
                </a:ext>
              </a:extLst>
            </p:cNvPr>
            <p:cNvSpPr/>
            <p:nvPr/>
          </p:nvSpPr>
          <p:spPr>
            <a:xfrm>
              <a:off x="44450" y="-7620"/>
              <a:ext cx="15877540" cy="1615440"/>
            </a:xfrm>
            <a:custGeom>
              <a:avLst/>
              <a:gdLst/>
              <a:ahLst/>
              <a:cxnLst/>
              <a:rect l="l" t="t" r="r" b="b"/>
              <a:pathLst>
                <a:path w="15877540" h="1615440">
                  <a:moveTo>
                    <a:pt x="647700" y="161290"/>
                  </a:moveTo>
                  <a:cubicBezTo>
                    <a:pt x="2743200" y="184150"/>
                    <a:pt x="5593080" y="128270"/>
                    <a:pt x="7735570" y="109220"/>
                  </a:cubicBezTo>
                  <a:cubicBezTo>
                    <a:pt x="10086340" y="87630"/>
                    <a:pt x="14375130" y="0"/>
                    <a:pt x="15125700" y="58420"/>
                  </a:cubicBezTo>
                  <a:cubicBezTo>
                    <a:pt x="15261589" y="69850"/>
                    <a:pt x="15289530" y="72390"/>
                    <a:pt x="15364461" y="97790"/>
                  </a:cubicBezTo>
                  <a:cubicBezTo>
                    <a:pt x="15440661" y="123190"/>
                    <a:pt x="15515589" y="163830"/>
                    <a:pt x="15579089" y="212090"/>
                  </a:cubicBezTo>
                  <a:cubicBezTo>
                    <a:pt x="15642589" y="260350"/>
                    <a:pt x="15701011" y="321310"/>
                    <a:pt x="15745461" y="387350"/>
                  </a:cubicBezTo>
                  <a:cubicBezTo>
                    <a:pt x="15789911" y="453390"/>
                    <a:pt x="15825470" y="530860"/>
                    <a:pt x="15847061" y="607060"/>
                  </a:cubicBezTo>
                  <a:cubicBezTo>
                    <a:pt x="15868650" y="684530"/>
                    <a:pt x="15877539" y="768350"/>
                    <a:pt x="15873730" y="848360"/>
                  </a:cubicBezTo>
                  <a:cubicBezTo>
                    <a:pt x="15868650" y="928370"/>
                    <a:pt x="15850870" y="1010920"/>
                    <a:pt x="15821661" y="1084580"/>
                  </a:cubicBezTo>
                  <a:cubicBezTo>
                    <a:pt x="15791180" y="1159510"/>
                    <a:pt x="15748000" y="1231900"/>
                    <a:pt x="15695930" y="1292860"/>
                  </a:cubicBezTo>
                  <a:cubicBezTo>
                    <a:pt x="15645130" y="1353820"/>
                    <a:pt x="15580361" y="1408430"/>
                    <a:pt x="15511780" y="1450340"/>
                  </a:cubicBezTo>
                  <a:cubicBezTo>
                    <a:pt x="15443200" y="1490980"/>
                    <a:pt x="15364461" y="1522730"/>
                    <a:pt x="15286989" y="1539240"/>
                  </a:cubicBezTo>
                  <a:cubicBezTo>
                    <a:pt x="15208250" y="1557020"/>
                    <a:pt x="15123161" y="1560830"/>
                    <a:pt x="15044420" y="1551940"/>
                  </a:cubicBezTo>
                  <a:cubicBezTo>
                    <a:pt x="14965680" y="1544320"/>
                    <a:pt x="14883130" y="1521460"/>
                    <a:pt x="14810739" y="1487170"/>
                  </a:cubicBezTo>
                  <a:cubicBezTo>
                    <a:pt x="14738350" y="1454150"/>
                    <a:pt x="14668500" y="1405890"/>
                    <a:pt x="14610080" y="1351280"/>
                  </a:cubicBezTo>
                  <a:cubicBezTo>
                    <a:pt x="14552930" y="1296670"/>
                    <a:pt x="14500861" y="1229360"/>
                    <a:pt x="14464030" y="1158240"/>
                  </a:cubicBezTo>
                  <a:cubicBezTo>
                    <a:pt x="14425930" y="1088390"/>
                    <a:pt x="14399261" y="1007110"/>
                    <a:pt x="14386561" y="928370"/>
                  </a:cubicBezTo>
                  <a:cubicBezTo>
                    <a:pt x="14373861" y="850900"/>
                    <a:pt x="14373861" y="765810"/>
                    <a:pt x="14386561" y="687070"/>
                  </a:cubicBezTo>
                  <a:cubicBezTo>
                    <a:pt x="14399261" y="608330"/>
                    <a:pt x="14425930" y="527050"/>
                    <a:pt x="14464030" y="457200"/>
                  </a:cubicBezTo>
                  <a:cubicBezTo>
                    <a:pt x="14500861" y="386080"/>
                    <a:pt x="14552930" y="318770"/>
                    <a:pt x="14610080" y="264160"/>
                  </a:cubicBezTo>
                  <a:cubicBezTo>
                    <a:pt x="14668500" y="209550"/>
                    <a:pt x="14738350" y="161290"/>
                    <a:pt x="14810739" y="128270"/>
                  </a:cubicBezTo>
                  <a:cubicBezTo>
                    <a:pt x="14883130" y="93980"/>
                    <a:pt x="14965680" y="72390"/>
                    <a:pt x="15044420" y="63500"/>
                  </a:cubicBezTo>
                  <a:cubicBezTo>
                    <a:pt x="15124430" y="54610"/>
                    <a:pt x="15208250" y="59690"/>
                    <a:pt x="15286989" y="76200"/>
                  </a:cubicBezTo>
                  <a:cubicBezTo>
                    <a:pt x="15364461" y="93980"/>
                    <a:pt x="15443200" y="124460"/>
                    <a:pt x="15511780" y="166370"/>
                  </a:cubicBezTo>
                  <a:cubicBezTo>
                    <a:pt x="15580361" y="207010"/>
                    <a:pt x="15645130" y="262890"/>
                    <a:pt x="15695930" y="322580"/>
                  </a:cubicBezTo>
                  <a:cubicBezTo>
                    <a:pt x="15748000" y="383540"/>
                    <a:pt x="15791180" y="457200"/>
                    <a:pt x="15821661" y="530860"/>
                  </a:cubicBezTo>
                  <a:cubicBezTo>
                    <a:pt x="15850870" y="604520"/>
                    <a:pt x="15868650" y="688340"/>
                    <a:pt x="15873730" y="767080"/>
                  </a:cubicBezTo>
                  <a:cubicBezTo>
                    <a:pt x="15877539" y="847090"/>
                    <a:pt x="15868650" y="932180"/>
                    <a:pt x="15847061" y="1008380"/>
                  </a:cubicBezTo>
                  <a:cubicBezTo>
                    <a:pt x="15825470" y="1085850"/>
                    <a:pt x="15789911" y="1162050"/>
                    <a:pt x="15745461" y="1228090"/>
                  </a:cubicBezTo>
                  <a:cubicBezTo>
                    <a:pt x="15701011" y="1294130"/>
                    <a:pt x="15642589" y="1356360"/>
                    <a:pt x="15579089" y="1404620"/>
                  </a:cubicBezTo>
                  <a:cubicBezTo>
                    <a:pt x="15515589" y="1452880"/>
                    <a:pt x="15439389" y="1492250"/>
                    <a:pt x="15364461" y="1517650"/>
                  </a:cubicBezTo>
                  <a:cubicBezTo>
                    <a:pt x="15288261" y="1543050"/>
                    <a:pt x="15261589" y="1546860"/>
                    <a:pt x="15125700" y="1557020"/>
                  </a:cubicBezTo>
                  <a:cubicBezTo>
                    <a:pt x="14375130" y="1615440"/>
                    <a:pt x="10086340" y="1527810"/>
                    <a:pt x="7735570" y="1506220"/>
                  </a:cubicBezTo>
                  <a:cubicBezTo>
                    <a:pt x="5593080" y="1487170"/>
                    <a:pt x="2743200" y="1431290"/>
                    <a:pt x="1590040" y="1436370"/>
                  </a:cubicBezTo>
                  <a:cubicBezTo>
                    <a:pt x="1139190" y="1437640"/>
                    <a:pt x="828040" y="1463040"/>
                    <a:pt x="647700" y="1454150"/>
                  </a:cubicBezTo>
                  <a:cubicBezTo>
                    <a:pt x="574040" y="1450340"/>
                    <a:pt x="543560" y="1447800"/>
                    <a:pt x="492760" y="1435100"/>
                  </a:cubicBezTo>
                  <a:cubicBezTo>
                    <a:pt x="443230" y="1423670"/>
                    <a:pt x="392430" y="1404620"/>
                    <a:pt x="346710" y="1380490"/>
                  </a:cubicBezTo>
                  <a:cubicBezTo>
                    <a:pt x="300990" y="1356360"/>
                    <a:pt x="257810" y="1325880"/>
                    <a:pt x="218440" y="1291590"/>
                  </a:cubicBezTo>
                  <a:cubicBezTo>
                    <a:pt x="180340" y="1257300"/>
                    <a:pt x="144780" y="1217930"/>
                    <a:pt x="115570" y="1174750"/>
                  </a:cubicBezTo>
                  <a:cubicBezTo>
                    <a:pt x="86360" y="1132840"/>
                    <a:pt x="60960" y="1085850"/>
                    <a:pt x="43180" y="1037590"/>
                  </a:cubicBezTo>
                  <a:cubicBezTo>
                    <a:pt x="25400" y="989330"/>
                    <a:pt x="12700" y="937260"/>
                    <a:pt x="6350" y="885190"/>
                  </a:cubicBezTo>
                  <a:cubicBezTo>
                    <a:pt x="0" y="834390"/>
                    <a:pt x="0" y="781050"/>
                    <a:pt x="6350" y="730250"/>
                  </a:cubicBezTo>
                  <a:cubicBezTo>
                    <a:pt x="12700" y="678180"/>
                    <a:pt x="25400" y="627380"/>
                    <a:pt x="43180" y="579120"/>
                  </a:cubicBezTo>
                  <a:cubicBezTo>
                    <a:pt x="60960" y="530860"/>
                    <a:pt x="86360" y="482600"/>
                    <a:pt x="115570" y="440690"/>
                  </a:cubicBezTo>
                  <a:cubicBezTo>
                    <a:pt x="144780" y="398780"/>
                    <a:pt x="180340" y="358140"/>
                    <a:pt x="218440" y="323850"/>
                  </a:cubicBezTo>
                  <a:cubicBezTo>
                    <a:pt x="257810" y="289560"/>
                    <a:pt x="302260" y="259080"/>
                    <a:pt x="346710" y="234950"/>
                  </a:cubicBezTo>
                  <a:cubicBezTo>
                    <a:pt x="392430" y="212090"/>
                    <a:pt x="443230" y="193040"/>
                    <a:pt x="492760" y="180340"/>
                  </a:cubicBezTo>
                  <a:cubicBezTo>
                    <a:pt x="543560" y="167640"/>
                    <a:pt x="647700" y="161290"/>
                    <a:pt x="647700" y="161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8" name="TextBox 38">
            <a:extLst>
              <a:ext uri="{FF2B5EF4-FFF2-40B4-BE49-F238E27FC236}">
                <a16:creationId xmlns:a16="http://schemas.microsoft.com/office/drawing/2014/main" id="{4C41F785-C4A7-8504-9A9A-59117F82564E}"/>
              </a:ext>
            </a:extLst>
          </p:cNvPr>
          <p:cNvSpPr txBox="1"/>
          <p:nvPr/>
        </p:nvSpPr>
        <p:spPr>
          <a:xfrm>
            <a:off x="13185762" y="3755029"/>
            <a:ext cx="3999285" cy="589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92"/>
              </a:lnSpc>
            </a:pPr>
            <a:r>
              <a:rPr lang="ru-RU" sz="3600" b="1" dirty="0">
                <a:latin typeface="Times New Roman" panose="02020603050405020304" pitchFamily="18" charset="0"/>
                <a:ea typeface="Veles"/>
                <a:cs typeface="Times New Roman" panose="02020603050405020304" pitchFamily="18" charset="0"/>
                <a:sym typeface="Veles"/>
              </a:rPr>
              <a:t>Методы контроля</a:t>
            </a:r>
            <a:endParaRPr lang="en-US" sz="3600" b="1" dirty="0">
              <a:latin typeface="Times New Roman" panose="02020603050405020304" pitchFamily="18" charset="0"/>
              <a:ea typeface="Veles"/>
              <a:cs typeface="Times New Roman" panose="02020603050405020304" pitchFamily="18" charset="0"/>
              <a:sym typeface="Veles"/>
            </a:endParaRPr>
          </a:p>
        </p:txBody>
      </p:sp>
      <p:sp>
        <p:nvSpPr>
          <p:cNvPr id="39" name="TextBox 39">
            <a:extLst>
              <a:ext uri="{FF2B5EF4-FFF2-40B4-BE49-F238E27FC236}">
                <a16:creationId xmlns:a16="http://schemas.microsoft.com/office/drawing/2014/main" id="{E53A64F8-C475-3E26-DBA4-8983A0E04943}"/>
              </a:ext>
            </a:extLst>
          </p:cNvPr>
          <p:cNvSpPr txBox="1"/>
          <p:nvPr/>
        </p:nvSpPr>
        <p:spPr>
          <a:xfrm>
            <a:off x="244984" y="372321"/>
            <a:ext cx="17308355" cy="660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6000" dirty="0">
                <a:effectLst/>
                <a:latin typeface="Veles"/>
                <a:ea typeface="Times New Roman" panose="02020603050405020304" pitchFamily="18" charset="0"/>
              </a:rPr>
              <a:t>Методы</a:t>
            </a:r>
            <a:r>
              <a:rPr lang="ru-RU" sz="6000" spc="-30" dirty="0">
                <a:effectLst/>
                <a:latin typeface="Veles"/>
                <a:ea typeface="Times New Roman" panose="02020603050405020304" pitchFamily="18" charset="0"/>
              </a:rPr>
              <a:t> </a:t>
            </a:r>
            <a:r>
              <a:rPr lang="ru-RU" sz="6000" dirty="0">
                <a:effectLst/>
                <a:latin typeface="Veles"/>
                <a:ea typeface="Times New Roman" panose="02020603050405020304" pitchFamily="18" charset="0"/>
              </a:rPr>
              <a:t>организации</a:t>
            </a:r>
            <a:r>
              <a:rPr lang="ru-RU" sz="6000" spc="-35" dirty="0">
                <a:effectLst/>
                <a:latin typeface="Veles"/>
                <a:ea typeface="Times New Roman" panose="02020603050405020304" pitchFamily="18" charset="0"/>
              </a:rPr>
              <a:t> </a:t>
            </a:r>
            <a:r>
              <a:rPr lang="ru-RU" sz="6000" dirty="0">
                <a:effectLst/>
                <a:latin typeface="Veles"/>
                <a:ea typeface="Times New Roman" panose="02020603050405020304" pitchFamily="18" charset="0"/>
              </a:rPr>
              <a:t>учебной</a:t>
            </a:r>
            <a:r>
              <a:rPr lang="ru-RU" sz="6000" spc="-30" dirty="0">
                <a:effectLst/>
                <a:latin typeface="Veles"/>
                <a:ea typeface="Times New Roman" panose="02020603050405020304" pitchFamily="18" charset="0"/>
              </a:rPr>
              <a:t> </a:t>
            </a:r>
            <a:r>
              <a:rPr lang="ru-RU" sz="6000" dirty="0">
                <a:effectLst/>
                <a:latin typeface="Veles"/>
                <a:ea typeface="Times New Roman" panose="02020603050405020304" pitchFamily="18" charset="0"/>
              </a:rPr>
              <a:t>деятельности</a:t>
            </a:r>
            <a:endParaRPr lang="en-US" sz="5599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40" name="TextBox 40">
            <a:extLst>
              <a:ext uri="{FF2B5EF4-FFF2-40B4-BE49-F238E27FC236}">
                <a16:creationId xmlns:a16="http://schemas.microsoft.com/office/drawing/2014/main" id="{BF5702C7-8B6F-363A-C17C-AAA4330A9DD7}"/>
              </a:ext>
            </a:extLst>
          </p:cNvPr>
          <p:cNvSpPr txBox="1"/>
          <p:nvPr/>
        </p:nvSpPr>
        <p:spPr>
          <a:xfrm>
            <a:off x="1917622" y="4315490"/>
            <a:ext cx="3399024" cy="38779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6040" marR="62865" algn="ctr">
              <a:buNone/>
              <a:tabLst>
                <a:tab pos="998220" algn="l"/>
                <a:tab pos="1304290" algn="l"/>
                <a:tab pos="1555750" algn="l"/>
                <a:tab pos="1857375" algn="l"/>
                <a:tab pos="2118995" algn="l"/>
              </a:tabLs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Словесные,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аглядные практические,</a:t>
            </a:r>
            <a:r>
              <a:rPr lang="ru-RU" sz="28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репродуктивные, </a:t>
            </a:r>
            <a:r>
              <a:rPr lang="ru-RU" sz="2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проблемно-</a:t>
            </a:r>
            <a:r>
              <a:rPr lang="ru-RU" sz="2800" spc="-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поисковые, индуктивные и дедуктивные методы обучения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" name="TextBox 41">
            <a:extLst>
              <a:ext uri="{FF2B5EF4-FFF2-40B4-BE49-F238E27FC236}">
                <a16:creationId xmlns:a16="http://schemas.microsoft.com/office/drawing/2014/main" id="{5AFD296F-3A79-47FA-D7CD-5FE65AD748BB}"/>
              </a:ext>
            </a:extLst>
          </p:cNvPr>
          <p:cNvSpPr txBox="1"/>
          <p:nvPr/>
        </p:nvSpPr>
        <p:spPr>
          <a:xfrm>
            <a:off x="7342281" y="7160662"/>
            <a:ext cx="4172838" cy="8617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Познавательные</a:t>
            </a:r>
            <a:r>
              <a:rPr lang="ru-RU" sz="28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игры,</a:t>
            </a:r>
            <a:r>
              <a:rPr lang="ru-RU" sz="2800" spc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учебные</a:t>
            </a:r>
            <a:r>
              <a:rPr lang="ru-RU" sz="2800" spc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дискуссии</a:t>
            </a:r>
            <a:r>
              <a:rPr lang="ru-RU" sz="2800" spc="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др.</a:t>
            </a:r>
            <a:r>
              <a:rPr lang="ru-RU" sz="2800" dirty="0">
                <a:solidFill>
                  <a:srgbClr val="202F5A"/>
                </a:solidFill>
                <a:latin typeface="Lora"/>
                <a:ea typeface="Lora"/>
                <a:cs typeface="Lora"/>
                <a:sym typeface="Lora"/>
              </a:rPr>
              <a:t> </a:t>
            </a:r>
            <a:endParaRPr lang="en-US" sz="2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6389A63B-E962-10E0-4072-1587AB016DCF}"/>
              </a:ext>
            </a:extLst>
          </p:cNvPr>
          <p:cNvSpPr txBox="1"/>
          <p:nvPr/>
        </p:nvSpPr>
        <p:spPr>
          <a:xfrm>
            <a:off x="12865412" y="4888164"/>
            <a:ext cx="4172838" cy="12926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устный,</a:t>
            </a:r>
            <a:r>
              <a:rPr lang="ru-RU" sz="28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письменный</a:t>
            </a:r>
            <a:r>
              <a:rPr lang="ru-RU" sz="2800" spc="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др.)</a:t>
            </a:r>
            <a:r>
              <a:rPr lang="ru-RU" sz="2800" spc="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самоконтроля</a:t>
            </a:r>
            <a:r>
              <a:rPr lang="ru-RU" sz="2800" spc="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800" spc="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процессе</a:t>
            </a:r>
            <a:r>
              <a:rPr lang="ru-RU" sz="2800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обучения</a:t>
            </a:r>
            <a:endParaRPr lang="en-US" sz="2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2AD6053-AC53-F0D6-46CD-7CB642DF5281}"/>
              </a:ext>
            </a:extLst>
          </p:cNvPr>
          <p:cNvSpPr txBox="1"/>
          <p:nvPr/>
        </p:nvSpPr>
        <p:spPr>
          <a:xfrm rot="10800000" flipV="1">
            <a:off x="1477280" y="2956704"/>
            <a:ext cx="441885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Методы организации учебно-</a:t>
            </a:r>
            <a:r>
              <a:rPr lang="ru-RU" sz="2800" b="1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познавательной</a:t>
            </a:r>
            <a:r>
              <a:rPr lang="ru-RU" sz="2800" b="1" spc="-7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</a:t>
            </a:r>
            <a:endParaRPr lang="ru-RU" sz="2800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EBE6DE8-02DC-EB10-C6BA-5DB8079E5706}"/>
              </a:ext>
            </a:extLst>
          </p:cNvPr>
          <p:cNvSpPr txBox="1"/>
          <p:nvPr/>
        </p:nvSpPr>
        <p:spPr>
          <a:xfrm>
            <a:off x="6962643" y="5037882"/>
            <a:ext cx="48053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6675" marR="417830" algn="ctr">
              <a:buNone/>
            </a:pPr>
            <a:r>
              <a:rPr lang="ru-RU" sz="2800" b="1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Методы</a:t>
            </a:r>
            <a:r>
              <a:rPr lang="ru-RU" sz="2800" b="1" spc="-7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стимулирования</a:t>
            </a:r>
            <a:r>
              <a:rPr lang="ru-RU" sz="2800" b="1" spc="-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b="1" spc="-28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мотивации</a:t>
            </a:r>
            <a:r>
              <a:rPr lang="ru-RU" sz="2800" b="1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учебно-</a:t>
            </a:r>
          </a:p>
          <a:p>
            <a:pPr algn="ctr">
              <a:buNone/>
            </a:pP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познавательной</a:t>
            </a:r>
            <a:r>
              <a:rPr lang="ru-RU" sz="2800" b="1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8978637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D6D65E-E8C3-D6D8-EB47-F3D67CA89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6D976DB-FF04-D40C-237E-68C163EDADAC}"/>
              </a:ext>
            </a:extLst>
          </p:cNvPr>
          <p:cNvSpPr/>
          <p:nvPr/>
        </p:nvSpPr>
        <p:spPr>
          <a:xfrm rot="4703618">
            <a:off x="3739783" y="-2241116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1E1277E-DDC5-41C1-099E-31185C906B13}"/>
              </a:ext>
            </a:extLst>
          </p:cNvPr>
          <p:cNvSpPr/>
          <p:nvPr/>
        </p:nvSpPr>
        <p:spPr>
          <a:xfrm>
            <a:off x="409908" y="7883445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D8AA747-6372-539D-7FF2-3ACA43514D19}"/>
              </a:ext>
            </a:extLst>
          </p:cNvPr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009E80B-807C-BB13-1EEA-990C57359C4B}"/>
              </a:ext>
            </a:extLst>
          </p:cNvPr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C092A5C2-06B1-F377-58EE-45E842985671}"/>
              </a:ext>
            </a:extLst>
          </p:cNvPr>
          <p:cNvGrpSpPr/>
          <p:nvPr/>
        </p:nvGrpSpPr>
        <p:grpSpPr>
          <a:xfrm>
            <a:off x="4402455" y="1624012"/>
            <a:ext cx="9251632" cy="1158240"/>
            <a:chOff x="0" y="0"/>
            <a:chExt cx="12335510" cy="154432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CEC0EFB8-A236-FD2B-92AD-5C7678818EE9}"/>
                </a:ext>
              </a:extLst>
            </p:cNvPr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9E5A363C-DFC4-0D19-5850-2BA7F0887981}"/>
              </a:ext>
            </a:extLst>
          </p:cNvPr>
          <p:cNvGrpSpPr/>
          <p:nvPr/>
        </p:nvGrpSpPr>
        <p:grpSpPr>
          <a:xfrm>
            <a:off x="2879304" y="6725673"/>
            <a:ext cx="13329366" cy="1366126"/>
            <a:chOff x="0" y="0"/>
            <a:chExt cx="17772487" cy="1821501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D1D2828A-A7BB-A91B-2993-64D899071522}"/>
                </a:ext>
              </a:extLst>
            </p:cNvPr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>
            <a:extLst>
              <a:ext uri="{FF2B5EF4-FFF2-40B4-BE49-F238E27FC236}">
                <a16:creationId xmlns:a16="http://schemas.microsoft.com/office/drawing/2014/main" id="{AFE333D4-7B74-5088-0F94-DA6164E5852F}"/>
              </a:ext>
            </a:extLst>
          </p:cNvPr>
          <p:cNvSpPr txBox="1"/>
          <p:nvPr/>
        </p:nvSpPr>
        <p:spPr>
          <a:xfrm>
            <a:off x="3387152" y="3897319"/>
            <a:ext cx="11240937" cy="934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endParaRPr lang="en-US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559B0FE5-923A-D467-4695-5087074D6FCE}"/>
              </a:ext>
            </a:extLst>
          </p:cNvPr>
          <p:cNvSpPr txBox="1"/>
          <p:nvPr/>
        </p:nvSpPr>
        <p:spPr>
          <a:xfrm>
            <a:off x="3643274" y="571468"/>
            <a:ext cx="10046657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23"/>
              </a:lnSpc>
            </a:pPr>
            <a:r>
              <a:rPr lang="ru-RU" sz="5599" dirty="0">
                <a:solidFill>
                  <a:srgbClr val="202F5A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Veles"/>
              </a:rPr>
              <a:t>.</a:t>
            </a:r>
            <a:endParaRPr lang="en-US" sz="5599" dirty="0">
              <a:solidFill>
                <a:srgbClr val="202F5A"/>
              </a:solidFill>
              <a:latin typeface="Tahoma" pitchFamily="34" charset="0"/>
              <a:ea typeface="Tahoma" pitchFamily="34" charset="0"/>
              <a:cs typeface="Tahoma" pitchFamily="34" charset="0"/>
              <a:sym typeface="Veles"/>
            </a:endParaRPr>
          </a:p>
        </p:txBody>
      </p:sp>
      <p:sp>
        <p:nvSpPr>
          <p:cNvPr id="17" name="Подзаголовок 16">
            <a:extLst>
              <a:ext uri="{FF2B5EF4-FFF2-40B4-BE49-F238E27FC236}">
                <a16:creationId xmlns:a16="http://schemas.microsoft.com/office/drawing/2014/main" id="{49D8CEB9-2DA5-FB95-825D-1EE67E2EEE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8402" y="1775573"/>
            <a:ext cx="12096801" cy="6004740"/>
          </a:xfr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В целом, современный урок иностранного языка должен быть личностно-ориентированным, т.е. развивать способности к языку. Он должен совершенствовать память, речь, внимание, мышление, фонематический слух. Он должен быть коммуникативным, то есть на уроке должно осуществляться общение на иностранном языке. На уроке формируются и развиваются все виды речевой деятельности, все аспекты языка.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72652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EF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C57BAA-62CE-F7FC-4D3D-A4C9DA63E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AA253DE-5266-8ABB-AE77-CD441985E7ED}"/>
              </a:ext>
            </a:extLst>
          </p:cNvPr>
          <p:cNvSpPr/>
          <p:nvPr/>
        </p:nvSpPr>
        <p:spPr>
          <a:xfrm rot="4703618">
            <a:off x="3739783" y="-2241116"/>
            <a:ext cx="10038324" cy="15293846"/>
          </a:xfrm>
          <a:custGeom>
            <a:avLst/>
            <a:gdLst/>
            <a:ahLst/>
            <a:cxnLst/>
            <a:rect l="l" t="t" r="r" b="b"/>
            <a:pathLst>
              <a:path w="10038324" h="15293846">
                <a:moveTo>
                  <a:pt x="0" y="0"/>
                </a:moveTo>
                <a:lnTo>
                  <a:pt x="10038324" y="0"/>
                </a:lnTo>
                <a:lnTo>
                  <a:pt x="10038324" y="15293846"/>
                </a:lnTo>
                <a:lnTo>
                  <a:pt x="0" y="152938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00B5A55-77DC-48D3-B5F8-FBE70D99B9DC}"/>
              </a:ext>
            </a:extLst>
          </p:cNvPr>
          <p:cNvSpPr/>
          <p:nvPr/>
        </p:nvSpPr>
        <p:spPr>
          <a:xfrm>
            <a:off x="409908" y="7883445"/>
            <a:ext cx="3554188" cy="2126050"/>
          </a:xfrm>
          <a:custGeom>
            <a:avLst/>
            <a:gdLst/>
            <a:ahLst/>
            <a:cxnLst/>
            <a:rect l="l" t="t" r="r" b="b"/>
            <a:pathLst>
              <a:path w="3554188" h="2126050">
                <a:moveTo>
                  <a:pt x="0" y="0"/>
                </a:moveTo>
                <a:lnTo>
                  <a:pt x="3554187" y="0"/>
                </a:lnTo>
                <a:lnTo>
                  <a:pt x="3554187" y="2126050"/>
                </a:lnTo>
                <a:lnTo>
                  <a:pt x="0" y="21260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8A9AC4DF-B36F-E343-7A6A-8A6077C00ACE}"/>
              </a:ext>
            </a:extLst>
          </p:cNvPr>
          <p:cNvSpPr/>
          <p:nvPr/>
        </p:nvSpPr>
        <p:spPr>
          <a:xfrm>
            <a:off x="1028700" y="1028700"/>
            <a:ext cx="1529957" cy="2057400"/>
          </a:xfrm>
          <a:custGeom>
            <a:avLst/>
            <a:gdLst/>
            <a:ahLst/>
            <a:cxnLst/>
            <a:rect l="l" t="t" r="r" b="b"/>
            <a:pathLst>
              <a:path w="1529957" h="2057400">
                <a:moveTo>
                  <a:pt x="0" y="0"/>
                </a:moveTo>
                <a:lnTo>
                  <a:pt x="1529957" y="0"/>
                </a:lnTo>
                <a:lnTo>
                  <a:pt x="152995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9AAB6596-3A1B-0CED-D3CB-16BA75D5E3D7}"/>
              </a:ext>
            </a:extLst>
          </p:cNvPr>
          <p:cNvSpPr/>
          <p:nvPr/>
        </p:nvSpPr>
        <p:spPr>
          <a:xfrm rot="-560856">
            <a:off x="14701639" y="8805447"/>
            <a:ext cx="3582645" cy="1198558"/>
          </a:xfrm>
          <a:custGeom>
            <a:avLst/>
            <a:gdLst/>
            <a:ahLst/>
            <a:cxnLst/>
            <a:rect l="l" t="t" r="r" b="b"/>
            <a:pathLst>
              <a:path w="3582645" h="1198558">
                <a:moveTo>
                  <a:pt x="0" y="0"/>
                </a:moveTo>
                <a:lnTo>
                  <a:pt x="3582644" y="0"/>
                </a:lnTo>
                <a:lnTo>
                  <a:pt x="3582644" y="1198558"/>
                </a:lnTo>
                <a:lnTo>
                  <a:pt x="0" y="11985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AB34998A-1E9E-CD51-32FE-86D98A572D2D}"/>
              </a:ext>
            </a:extLst>
          </p:cNvPr>
          <p:cNvGrpSpPr/>
          <p:nvPr/>
        </p:nvGrpSpPr>
        <p:grpSpPr>
          <a:xfrm>
            <a:off x="4402455" y="1624012"/>
            <a:ext cx="9251632" cy="1158240"/>
            <a:chOff x="0" y="0"/>
            <a:chExt cx="12335510" cy="154432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70A44F59-011A-44DF-7B33-E55EC9FE43B2}"/>
                </a:ext>
              </a:extLst>
            </p:cNvPr>
            <p:cNvSpPr/>
            <p:nvPr/>
          </p:nvSpPr>
          <p:spPr>
            <a:xfrm>
              <a:off x="44450" y="11430"/>
              <a:ext cx="12242800" cy="1521460"/>
            </a:xfrm>
            <a:custGeom>
              <a:avLst/>
              <a:gdLst/>
              <a:ahLst/>
              <a:cxnLst/>
              <a:rect l="l" t="t" r="r" b="b"/>
              <a:pathLst>
                <a:path w="12242800" h="1521460">
                  <a:moveTo>
                    <a:pt x="637540" y="124460"/>
                  </a:moveTo>
                  <a:cubicBezTo>
                    <a:pt x="2118360" y="167640"/>
                    <a:pt x="2198370" y="163830"/>
                    <a:pt x="2515870" y="160020"/>
                  </a:cubicBezTo>
                  <a:cubicBezTo>
                    <a:pt x="3399790" y="148590"/>
                    <a:pt x="5953760" y="97790"/>
                    <a:pt x="7528560" y="77470"/>
                  </a:cubicBezTo>
                  <a:cubicBezTo>
                    <a:pt x="8934450" y="59690"/>
                    <a:pt x="11004550" y="0"/>
                    <a:pt x="11518900" y="39370"/>
                  </a:cubicBezTo>
                  <a:cubicBezTo>
                    <a:pt x="11643361" y="49530"/>
                    <a:pt x="11676380" y="53340"/>
                    <a:pt x="11748770" y="77470"/>
                  </a:cubicBezTo>
                  <a:cubicBezTo>
                    <a:pt x="11822430" y="101600"/>
                    <a:pt x="11894820" y="140970"/>
                    <a:pt x="11955780" y="186690"/>
                  </a:cubicBezTo>
                  <a:cubicBezTo>
                    <a:pt x="12016740" y="233680"/>
                    <a:pt x="12072620" y="293370"/>
                    <a:pt x="12115800" y="356870"/>
                  </a:cubicBezTo>
                  <a:cubicBezTo>
                    <a:pt x="12158980" y="420370"/>
                    <a:pt x="12193270" y="494030"/>
                    <a:pt x="12213590" y="567690"/>
                  </a:cubicBezTo>
                  <a:cubicBezTo>
                    <a:pt x="12233911" y="642620"/>
                    <a:pt x="12242800" y="723900"/>
                    <a:pt x="12238990" y="800100"/>
                  </a:cubicBezTo>
                  <a:cubicBezTo>
                    <a:pt x="12235180" y="876300"/>
                    <a:pt x="12217400" y="956310"/>
                    <a:pt x="12188190" y="1027430"/>
                  </a:cubicBezTo>
                  <a:cubicBezTo>
                    <a:pt x="12160250" y="1099820"/>
                    <a:pt x="12118340" y="1169670"/>
                    <a:pt x="12068811" y="1228090"/>
                  </a:cubicBezTo>
                  <a:cubicBezTo>
                    <a:pt x="12019280" y="1286510"/>
                    <a:pt x="11955780" y="1339850"/>
                    <a:pt x="11891011" y="1379220"/>
                  </a:cubicBezTo>
                  <a:cubicBezTo>
                    <a:pt x="11824970" y="1418590"/>
                    <a:pt x="11748770" y="1449070"/>
                    <a:pt x="11673840" y="1465580"/>
                  </a:cubicBezTo>
                  <a:cubicBezTo>
                    <a:pt x="11598911" y="1482090"/>
                    <a:pt x="11517630" y="1485900"/>
                    <a:pt x="11441430" y="1478280"/>
                  </a:cubicBezTo>
                  <a:cubicBezTo>
                    <a:pt x="11363961" y="1469390"/>
                    <a:pt x="11285220" y="1447800"/>
                    <a:pt x="11215370" y="1416050"/>
                  </a:cubicBezTo>
                  <a:cubicBezTo>
                    <a:pt x="11146790" y="1383030"/>
                    <a:pt x="11078211" y="1337310"/>
                    <a:pt x="11022330" y="1283970"/>
                  </a:cubicBezTo>
                  <a:cubicBezTo>
                    <a:pt x="10967720" y="1231900"/>
                    <a:pt x="10918190" y="1167130"/>
                    <a:pt x="10881361" y="1098550"/>
                  </a:cubicBezTo>
                  <a:cubicBezTo>
                    <a:pt x="10845800" y="1031240"/>
                    <a:pt x="10819130" y="953770"/>
                    <a:pt x="10807700" y="877570"/>
                  </a:cubicBezTo>
                  <a:cubicBezTo>
                    <a:pt x="10795000" y="801370"/>
                    <a:pt x="10795000" y="720090"/>
                    <a:pt x="10807700" y="643890"/>
                  </a:cubicBezTo>
                  <a:cubicBezTo>
                    <a:pt x="10819130" y="568960"/>
                    <a:pt x="10845800" y="491490"/>
                    <a:pt x="10881361" y="422910"/>
                  </a:cubicBezTo>
                  <a:cubicBezTo>
                    <a:pt x="10918190" y="355600"/>
                    <a:pt x="10967720" y="290830"/>
                    <a:pt x="11023600" y="237490"/>
                  </a:cubicBezTo>
                  <a:cubicBezTo>
                    <a:pt x="11078211" y="184150"/>
                    <a:pt x="11146790" y="138430"/>
                    <a:pt x="11216640" y="106680"/>
                  </a:cubicBezTo>
                  <a:cubicBezTo>
                    <a:pt x="11285220" y="73660"/>
                    <a:pt x="11365230" y="52070"/>
                    <a:pt x="11441430" y="44450"/>
                  </a:cubicBezTo>
                  <a:cubicBezTo>
                    <a:pt x="11517630" y="35560"/>
                    <a:pt x="11598911" y="40640"/>
                    <a:pt x="11673840" y="57150"/>
                  </a:cubicBezTo>
                  <a:cubicBezTo>
                    <a:pt x="11748770" y="73660"/>
                    <a:pt x="11824970" y="104140"/>
                    <a:pt x="11891011" y="143510"/>
                  </a:cubicBezTo>
                  <a:cubicBezTo>
                    <a:pt x="11957050" y="182880"/>
                    <a:pt x="12019280" y="236220"/>
                    <a:pt x="12068811" y="294640"/>
                  </a:cubicBezTo>
                  <a:cubicBezTo>
                    <a:pt x="12118340" y="353060"/>
                    <a:pt x="12160250" y="422910"/>
                    <a:pt x="12189461" y="494030"/>
                  </a:cubicBezTo>
                  <a:cubicBezTo>
                    <a:pt x="12217400" y="565150"/>
                    <a:pt x="12235180" y="645160"/>
                    <a:pt x="12238990" y="722630"/>
                  </a:cubicBezTo>
                  <a:cubicBezTo>
                    <a:pt x="12242800" y="798830"/>
                    <a:pt x="12233911" y="880110"/>
                    <a:pt x="12213590" y="953770"/>
                  </a:cubicBezTo>
                  <a:cubicBezTo>
                    <a:pt x="12193270" y="1028700"/>
                    <a:pt x="12158980" y="1102360"/>
                    <a:pt x="12115800" y="1165860"/>
                  </a:cubicBezTo>
                  <a:cubicBezTo>
                    <a:pt x="12072620" y="1229360"/>
                    <a:pt x="12016740" y="1289050"/>
                    <a:pt x="11954511" y="1334770"/>
                  </a:cubicBezTo>
                  <a:cubicBezTo>
                    <a:pt x="11893550" y="1381760"/>
                    <a:pt x="11821161" y="1419860"/>
                    <a:pt x="11748770" y="1443990"/>
                  </a:cubicBezTo>
                  <a:cubicBezTo>
                    <a:pt x="11676380" y="1469390"/>
                    <a:pt x="11643361" y="1473200"/>
                    <a:pt x="11518900" y="1482090"/>
                  </a:cubicBezTo>
                  <a:cubicBezTo>
                    <a:pt x="11004550" y="1521460"/>
                    <a:pt x="8934450" y="1463040"/>
                    <a:pt x="7528560" y="1443990"/>
                  </a:cubicBezTo>
                  <a:cubicBezTo>
                    <a:pt x="5953760" y="1423670"/>
                    <a:pt x="3399790" y="1372870"/>
                    <a:pt x="2515870" y="1362710"/>
                  </a:cubicBezTo>
                  <a:cubicBezTo>
                    <a:pt x="2198370" y="1358900"/>
                    <a:pt x="2118360" y="1355090"/>
                    <a:pt x="1868170" y="1357630"/>
                  </a:cubicBezTo>
                  <a:cubicBezTo>
                    <a:pt x="1524000" y="1361440"/>
                    <a:pt x="850900" y="1407160"/>
                    <a:pt x="637540" y="1398270"/>
                  </a:cubicBezTo>
                  <a:cubicBezTo>
                    <a:pt x="562610" y="1394460"/>
                    <a:pt x="534670" y="1391920"/>
                    <a:pt x="485140" y="1379220"/>
                  </a:cubicBezTo>
                  <a:cubicBezTo>
                    <a:pt x="436880" y="1366520"/>
                    <a:pt x="387350" y="1348740"/>
                    <a:pt x="341630" y="1324610"/>
                  </a:cubicBezTo>
                  <a:cubicBezTo>
                    <a:pt x="297180" y="1301750"/>
                    <a:pt x="254000" y="1271270"/>
                    <a:pt x="215900" y="1236980"/>
                  </a:cubicBezTo>
                  <a:cubicBezTo>
                    <a:pt x="177800" y="1203960"/>
                    <a:pt x="142240" y="1164590"/>
                    <a:pt x="114300" y="1122680"/>
                  </a:cubicBezTo>
                  <a:cubicBezTo>
                    <a:pt x="85090" y="1080770"/>
                    <a:pt x="60960" y="1033780"/>
                    <a:pt x="43180" y="986790"/>
                  </a:cubicBezTo>
                  <a:cubicBezTo>
                    <a:pt x="24130" y="939800"/>
                    <a:pt x="11430" y="887730"/>
                    <a:pt x="6350" y="838200"/>
                  </a:cubicBezTo>
                  <a:cubicBezTo>
                    <a:pt x="0" y="787400"/>
                    <a:pt x="0" y="735330"/>
                    <a:pt x="6350" y="684530"/>
                  </a:cubicBezTo>
                  <a:cubicBezTo>
                    <a:pt x="11430" y="633730"/>
                    <a:pt x="24130" y="582930"/>
                    <a:pt x="43180" y="534670"/>
                  </a:cubicBezTo>
                  <a:cubicBezTo>
                    <a:pt x="60960" y="487680"/>
                    <a:pt x="85090" y="440690"/>
                    <a:pt x="114300" y="398780"/>
                  </a:cubicBezTo>
                  <a:cubicBezTo>
                    <a:pt x="142240" y="358140"/>
                    <a:pt x="177800" y="318770"/>
                    <a:pt x="215900" y="284480"/>
                  </a:cubicBezTo>
                  <a:cubicBezTo>
                    <a:pt x="254000" y="250190"/>
                    <a:pt x="297180" y="220980"/>
                    <a:pt x="341630" y="196850"/>
                  </a:cubicBezTo>
                  <a:cubicBezTo>
                    <a:pt x="387350" y="173990"/>
                    <a:pt x="436880" y="154940"/>
                    <a:pt x="485140" y="143510"/>
                  </a:cubicBezTo>
                  <a:cubicBezTo>
                    <a:pt x="534670" y="130810"/>
                    <a:pt x="637540" y="124460"/>
                    <a:pt x="637540" y="12446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B4C2DF90-BDF6-BB47-E208-80268A21CAAF}"/>
              </a:ext>
            </a:extLst>
          </p:cNvPr>
          <p:cNvGrpSpPr/>
          <p:nvPr/>
        </p:nvGrpSpPr>
        <p:grpSpPr>
          <a:xfrm>
            <a:off x="2879304" y="6725673"/>
            <a:ext cx="13329366" cy="1366126"/>
            <a:chOff x="0" y="0"/>
            <a:chExt cx="17772487" cy="1821501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4827CDDF-AFB5-358E-BFAD-5C0E1F816BB0}"/>
                </a:ext>
              </a:extLst>
            </p:cNvPr>
            <p:cNvSpPr/>
            <p:nvPr/>
          </p:nvSpPr>
          <p:spPr>
            <a:xfrm>
              <a:off x="136201" y="74442"/>
              <a:ext cx="17492723" cy="1707512"/>
            </a:xfrm>
            <a:custGeom>
              <a:avLst/>
              <a:gdLst/>
              <a:ahLst/>
              <a:cxnLst/>
              <a:rect l="l" t="t" r="r" b="b"/>
              <a:pathLst>
                <a:path w="17492723" h="1707512">
                  <a:moveTo>
                    <a:pt x="1163237" y="102358"/>
                  </a:moveTo>
                  <a:cubicBezTo>
                    <a:pt x="5830908" y="165168"/>
                    <a:pt x="12386997" y="48852"/>
                    <a:pt x="14463153" y="30242"/>
                  </a:cubicBezTo>
                  <a:cubicBezTo>
                    <a:pt x="15287727" y="23263"/>
                    <a:pt x="15817808" y="0"/>
                    <a:pt x="16193283" y="18610"/>
                  </a:cubicBezTo>
                  <a:cubicBezTo>
                    <a:pt x="16381020" y="27916"/>
                    <a:pt x="16476731" y="32568"/>
                    <a:pt x="16609251" y="60484"/>
                  </a:cubicBezTo>
                  <a:cubicBezTo>
                    <a:pt x="16738091" y="88400"/>
                    <a:pt x="16866930" y="132600"/>
                    <a:pt x="16977364" y="183778"/>
                  </a:cubicBezTo>
                  <a:cubicBezTo>
                    <a:pt x="17087799" y="237284"/>
                    <a:pt x="17187188" y="304747"/>
                    <a:pt x="17264492" y="376862"/>
                  </a:cubicBezTo>
                  <a:cubicBezTo>
                    <a:pt x="17341796" y="448978"/>
                    <a:pt x="17404375" y="532725"/>
                    <a:pt x="17441187" y="616472"/>
                  </a:cubicBezTo>
                  <a:cubicBezTo>
                    <a:pt x="17477998" y="700219"/>
                    <a:pt x="17492723" y="793272"/>
                    <a:pt x="17485359" y="879345"/>
                  </a:cubicBezTo>
                  <a:cubicBezTo>
                    <a:pt x="17477998" y="965419"/>
                    <a:pt x="17448549" y="1056145"/>
                    <a:pt x="17397013" y="1137566"/>
                  </a:cubicBezTo>
                  <a:cubicBezTo>
                    <a:pt x="17345478" y="1218986"/>
                    <a:pt x="17268174" y="1298081"/>
                    <a:pt x="17179826" y="1363218"/>
                  </a:cubicBezTo>
                  <a:cubicBezTo>
                    <a:pt x="17091479" y="1430681"/>
                    <a:pt x="16981046" y="1491165"/>
                    <a:pt x="16863250" y="1535365"/>
                  </a:cubicBezTo>
                  <a:cubicBezTo>
                    <a:pt x="16741772" y="1579564"/>
                    <a:pt x="16605569" y="1614459"/>
                    <a:pt x="16473049" y="1633070"/>
                  </a:cubicBezTo>
                  <a:cubicBezTo>
                    <a:pt x="16336848" y="1651680"/>
                    <a:pt x="16193283" y="1656333"/>
                    <a:pt x="16053402" y="1647028"/>
                  </a:cubicBezTo>
                  <a:cubicBezTo>
                    <a:pt x="15917199" y="1637722"/>
                    <a:pt x="15777316" y="1614459"/>
                    <a:pt x="15652158" y="1577238"/>
                  </a:cubicBezTo>
                  <a:cubicBezTo>
                    <a:pt x="15527000" y="1540017"/>
                    <a:pt x="15405522" y="1488838"/>
                    <a:pt x="15306132" y="1428354"/>
                  </a:cubicBezTo>
                  <a:cubicBezTo>
                    <a:pt x="15206742" y="1367870"/>
                    <a:pt x="15118395" y="1295755"/>
                    <a:pt x="15052134" y="1218986"/>
                  </a:cubicBezTo>
                  <a:cubicBezTo>
                    <a:pt x="14989555" y="1142218"/>
                    <a:pt x="14941700" y="1053818"/>
                    <a:pt x="14919613" y="967745"/>
                  </a:cubicBezTo>
                  <a:cubicBezTo>
                    <a:pt x="14897526" y="881671"/>
                    <a:pt x="14897526" y="788619"/>
                    <a:pt x="14919613" y="702546"/>
                  </a:cubicBezTo>
                  <a:cubicBezTo>
                    <a:pt x="14941700" y="616472"/>
                    <a:pt x="14989555" y="528072"/>
                    <a:pt x="15052134" y="451304"/>
                  </a:cubicBezTo>
                  <a:cubicBezTo>
                    <a:pt x="15118395" y="374536"/>
                    <a:pt x="15206742" y="302420"/>
                    <a:pt x="15306132" y="241936"/>
                  </a:cubicBezTo>
                  <a:cubicBezTo>
                    <a:pt x="15405522" y="181452"/>
                    <a:pt x="15527000" y="130273"/>
                    <a:pt x="15652158" y="93052"/>
                  </a:cubicBezTo>
                  <a:cubicBezTo>
                    <a:pt x="15777316" y="58158"/>
                    <a:pt x="15917199" y="32568"/>
                    <a:pt x="16057082" y="23263"/>
                  </a:cubicBezTo>
                  <a:cubicBezTo>
                    <a:pt x="16193283" y="13958"/>
                    <a:pt x="16340528" y="18610"/>
                    <a:pt x="16473049" y="37221"/>
                  </a:cubicBezTo>
                  <a:cubicBezTo>
                    <a:pt x="16609251" y="55831"/>
                    <a:pt x="16745452" y="90726"/>
                    <a:pt x="16863250" y="134926"/>
                  </a:cubicBezTo>
                  <a:cubicBezTo>
                    <a:pt x="16981046" y="179126"/>
                    <a:pt x="17091479" y="239610"/>
                    <a:pt x="17179826" y="307073"/>
                  </a:cubicBezTo>
                  <a:cubicBezTo>
                    <a:pt x="17268174" y="372210"/>
                    <a:pt x="17345478" y="451304"/>
                    <a:pt x="17397013" y="532725"/>
                  </a:cubicBezTo>
                  <a:cubicBezTo>
                    <a:pt x="17448549" y="614146"/>
                    <a:pt x="17477998" y="704872"/>
                    <a:pt x="17485359" y="790945"/>
                  </a:cubicBezTo>
                  <a:cubicBezTo>
                    <a:pt x="17492723" y="877019"/>
                    <a:pt x="17477998" y="970071"/>
                    <a:pt x="17441187" y="1053818"/>
                  </a:cubicBezTo>
                  <a:cubicBezTo>
                    <a:pt x="17404375" y="1137566"/>
                    <a:pt x="17341796" y="1221313"/>
                    <a:pt x="17264492" y="1293428"/>
                  </a:cubicBezTo>
                  <a:cubicBezTo>
                    <a:pt x="17187188" y="1365544"/>
                    <a:pt x="17087799" y="1433007"/>
                    <a:pt x="16977364" y="1486512"/>
                  </a:cubicBezTo>
                  <a:cubicBezTo>
                    <a:pt x="16866930" y="1537691"/>
                    <a:pt x="16738091" y="1581891"/>
                    <a:pt x="16609251" y="1609807"/>
                  </a:cubicBezTo>
                  <a:cubicBezTo>
                    <a:pt x="16476731" y="1637722"/>
                    <a:pt x="16428876" y="1642375"/>
                    <a:pt x="16193283" y="1651680"/>
                  </a:cubicBezTo>
                  <a:cubicBezTo>
                    <a:pt x="14974830" y="1707511"/>
                    <a:pt x="6563452" y="1540017"/>
                    <a:pt x="4700801" y="1523733"/>
                  </a:cubicBezTo>
                  <a:cubicBezTo>
                    <a:pt x="4104458" y="1519080"/>
                    <a:pt x="3979299" y="1514428"/>
                    <a:pt x="3519159" y="1519080"/>
                  </a:cubicBezTo>
                  <a:cubicBezTo>
                    <a:pt x="2867599" y="1523733"/>
                    <a:pt x="1564479" y="1579564"/>
                    <a:pt x="1163236" y="1567933"/>
                  </a:cubicBezTo>
                  <a:cubicBezTo>
                    <a:pt x="1023354" y="1565607"/>
                    <a:pt x="975499" y="1560954"/>
                    <a:pt x="883471" y="1546996"/>
                  </a:cubicBezTo>
                  <a:cubicBezTo>
                    <a:pt x="795124" y="1533038"/>
                    <a:pt x="703095" y="1512102"/>
                    <a:pt x="622111" y="1484186"/>
                  </a:cubicBezTo>
                  <a:cubicBezTo>
                    <a:pt x="541126" y="1456270"/>
                    <a:pt x="460141" y="1423702"/>
                    <a:pt x="393881" y="1384154"/>
                  </a:cubicBezTo>
                  <a:cubicBezTo>
                    <a:pt x="323939" y="1344607"/>
                    <a:pt x="257679" y="1300407"/>
                    <a:pt x="206143" y="1251555"/>
                  </a:cubicBezTo>
                  <a:cubicBezTo>
                    <a:pt x="154607" y="1202702"/>
                    <a:pt x="110434" y="1149197"/>
                    <a:pt x="77304" y="1095692"/>
                  </a:cubicBezTo>
                  <a:cubicBezTo>
                    <a:pt x="44173" y="1039861"/>
                    <a:pt x="22087" y="981703"/>
                    <a:pt x="11043" y="923545"/>
                  </a:cubicBezTo>
                  <a:cubicBezTo>
                    <a:pt x="0" y="865387"/>
                    <a:pt x="0" y="804903"/>
                    <a:pt x="11043" y="746745"/>
                  </a:cubicBezTo>
                  <a:cubicBezTo>
                    <a:pt x="22087" y="688588"/>
                    <a:pt x="44173" y="630430"/>
                    <a:pt x="77304" y="574599"/>
                  </a:cubicBezTo>
                  <a:cubicBezTo>
                    <a:pt x="110434" y="521093"/>
                    <a:pt x="154607" y="467588"/>
                    <a:pt x="206143" y="418736"/>
                  </a:cubicBezTo>
                  <a:cubicBezTo>
                    <a:pt x="257679" y="369883"/>
                    <a:pt x="323939" y="325683"/>
                    <a:pt x="393881" y="286136"/>
                  </a:cubicBezTo>
                  <a:cubicBezTo>
                    <a:pt x="460141" y="246589"/>
                    <a:pt x="541126" y="214020"/>
                    <a:pt x="622111" y="186105"/>
                  </a:cubicBezTo>
                  <a:cubicBezTo>
                    <a:pt x="703095" y="158189"/>
                    <a:pt x="795124" y="137252"/>
                    <a:pt x="883471" y="123294"/>
                  </a:cubicBezTo>
                  <a:cubicBezTo>
                    <a:pt x="975499" y="109337"/>
                    <a:pt x="1163236" y="102358"/>
                    <a:pt x="1163236" y="10235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" name="TextBox 14">
            <a:extLst>
              <a:ext uri="{FF2B5EF4-FFF2-40B4-BE49-F238E27FC236}">
                <a16:creationId xmlns:a16="http://schemas.microsoft.com/office/drawing/2014/main" id="{515D1187-6B22-F5E0-E7CA-9364923BC282}"/>
              </a:ext>
            </a:extLst>
          </p:cNvPr>
          <p:cNvSpPr txBox="1"/>
          <p:nvPr/>
        </p:nvSpPr>
        <p:spPr>
          <a:xfrm>
            <a:off x="3387152" y="3897319"/>
            <a:ext cx="11240937" cy="934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40"/>
              </a:lnSpc>
            </a:pPr>
            <a:endParaRPr lang="en-US" sz="5600" b="1" dirty="0">
              <a:solidFill>
                <a:srgbClr val="202F5A"/>
              </a:solidFill>
              <a:latin typeface="Lora Bold"/>
              <a:ea typeface="Lora Bold"/>
              <a:cs typeface="Lora Bold"/>
              <a:sym typeface="Lora Bold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EDFE0572-8EE1-1DCC-EE45-B6A18E02D653}"/>
              </a:ext>
            </a:extLst>
          </p:cNvPr>
          <p:cNvSpPr txBox="1"/>
          <p:nvPr/>
        </p:nvSpPr>
        <p:spPr>
          <a:xfrm>
            <a:off x="3643274" y="571468"/>
            <a:ext cx="10046657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23"/>
              </a:lnSpc>
            </a:pPr>
            <a:r>
              <a:rPr lang="ru-RU" sz="5599" dirty="0">
                <a:solidFill>
                  <a:srgbClr val="202F5A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Veles"/>
              </a:rPr>
              <a:t>.</a:t>
            </a:r>
            <a:endParaRPr lang="en-US" sz="5599" dirty="0">
              <a:solidFill>
                <a:srgbClr val="202F5A"/>
              </a:solidFill>
              <a:latin typeface="Tahoma" pitchFamily="34" charset="0"/>
              <a:ea typeface="Tahoma" pitchFamily="34" charset="0"/>
              <a:cs typeface="Tahoma" pitchFamily="34" charset="0"/>
              <a:sym typeface="Veles"/>
            </a:endParaRPr>
          </a:p>
        </p:txBody>
      </p:sp>
      <p:sp>
        <p:nvSpPr>
          <p:cNvPr id="17" name="Подзаголовок 16">
            <a:extLst>
              <a:ext uri="{FF2B5EF4-FFF2-40B4-BE49-F238E27FC236}">
                <a16:creationId xmlns:a16="http://schemas.microsoft.com/office/drawing/2014/main" id="{678B7700-121C-919D-CF7D-D808086AC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8402" y="1775573"/>
            <a:ext cx="12096801" cy="6004740"/>
          </a:xfrm>
        </p:spPr>
        <p:txBody>
          <a:bodyPr>
            <a:normAutofit/>
          </a:bodyPr>
          <a:lstStyle/>
          <a:p>
            <a:endParaRPr lang="ru-RU" sz="6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54794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F5C34EE-A2F2-8536-E47B-4B3533A7B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CD95AB6-BA83-D264-028E-EC0B549C76CF}"/>
              </a:ext>
            </a:extLst>
          </p:cNvPr>
          <p:cNvGrpSpPr/>
          <p:nvPr/>
        </p:nvGrpSpPr>
        <p:grpSpPr>
          <a:xfrm rot="5326212">
            <a:off x="-1819937" y="-1524028"/>
            <a:ext cx="6713832" cy="4910954"/>
            <a:chOff x="0" y="0"/>
            <a:chExt cx="15025370" cy="1099058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7737E1E-B32E-AF95-9633-D6DE234A18CE}"/>
                </a:ext>
              </a:extLst>
            </p:cNvPr>
            <p:cNvSpPr/>
            <p:nvPr/>
          </p:nvSpPr>
          <p:spPr>
            <a:xfrm>
              <a:off x="50800" y="50800"/>
              <a:ext cx="14973300" cy="10888980"/>
            </a:xfrm>
            <a:custGeom>
              <a:avLst/>
              <a:gdLst/>
              <a:ahLst/>
              <a:cxnLst/>
              <a:rect l="l" t="t" r="r" b="b"/>
              <a:pathLst>
                <a:path w="14973300" h="10888980">
                  <a:moveTo>
                    <a:pt x="0" y="9508490"/>
                  </a:moveTo>
                  <a:cubicBezTo>
                    <a:pt x="104140" y="8591550"/>
                    <a:pt x="152400" y="8371840"/>
                    <a:pt x="173990" y="8140700"/>
                  </a:cubicBezTo>
                  <a:cubicBezTo>
                    <a:pt x="196850" y="7900670"/>
                    <a:pt x="193040" y="7674610"/>
                    <a:pt x="205740" y="7405370"/>
                  </a:cubicBezTo>
                  <a:cubicBezTo>
                    <a:pt x="219710" y="7078980"/>
                    <a:pt x="245110" y="6681470"/>
                    <a:pt x="256540" y="6319520"/>
                  </a:cubicBezTo>
                  <a:cubicBezTo>
                    <a:pt x="267970" y="5958840"/>
                    <a:pt x="269240" y="5596890"/>
                    <a:pt x="273050" y="5238750"/>
                  </a:cubicBezTo>
                  <a:cubicBezTo>
                    <a:pt x="276860" y="4884420"/>
                    <a:pt x="283210" y="4527550"/>
                    <a:pt x="280670" y="4182110"/>
                  </a:cubicBezTo>
                  <a:cubicBezTo>
                    <a:pt x="279400" y="3846830"/>
                    <a:pt x="274320" y="3512820"/>
                    <a:pt x="265430" y="3194050"/>
                  </a:cubicBezTo>
                  <a:cubicBezTo>
                    <a:pt x="256540" y="2898140"/>
                    <a:pt x="241300" y="2613660"/>
                    <a:pt x="232410" y="2334260"/>
                  </a:cubicBezTo>
                  <a:cubicBezTo>
                    <a:pt x="223520" y="2071370"/>
                    <a:pt x="218440" y="1819910"/>
                    <a:pt x="213360" y="1563370"/>
                  </a:cubicBezTo>
                  <a:cubicBezTo>
                    <a:pt x="208280" y="1309370"/>
                    <a:pt x="205740" y="944880"/>
                    <a:pt x="203200" y="803910"/>
                  </a:cubicBezTo>
                  <a:cubicBezTo>
                    <a:pt x="203200" y="749300"/>
                    <a:pt x="201930" y="690880"/>
                    <a:pt x="201930" y="690880"/>
                  </a:cubicBezTo>
                  <a:cubicBezTo>
                    <a:pt x="201930" y="688340"/>
                    <a:pt x="208280" y="635000"/>
                    <a:pt x="212090" y="607060"/>
                  </a:cubicBezTo>
                  <a:cubicBezTo>
                    <a:pt x="214630" y="579120"/>
                    <a:pt x="220980" y="525780"/>
                    <a:pt x="222250" y="524510"/>
                  </a:cubicBezTo>
                  <a:cubicBezTo>
                    <a:pt x="222250" y="523240"/>
                    <a:pt x="241300" y="472440"/>
                    <a:pt x="251460" y="445770"/>
                  </a:cubicBezTo>
                  <a:cubicBezTo>
                    <a:pt x="261620" y="420370"/>
                    <a:pt x="280670" y="368300"/>
                    <a:pt x="280670" y="368300"/>
                  </a:cubicBezTo>
                  <a:cubicBezTo>
                    <a:pt x="280670" y="367030"/>
                    <a:pt x="312420" y="321310"/>
                    <a:pt x="327660" y="298450"/>
                  </a:cubicBezTo>
                  <a:cubicBezTo>
                    <a:pt x="344170" y="275590"/>
                    <a:pt x="374650" y="231140"/>
                    <a:pt x="375920" y="229870"/>
                  </a:cubicBezTo>
                  <a:cubicBezTo>
                    <a:pt x="375920" y="228600"/>
                    <a:pt x="416560" y="193040"/>
                    <a:pt x="438150" y="173990"/>
                  </a:cubicBezTo>
                  <a:cubicBezTo>
                    <a:pt x="458470" y="156210"/>
                    <a:pt x="499110" y="119380"/>
                    <a:pt x="500380" y="118110"/>
                  </a:cubicBezTo>
                  <a:cubicBezTo>
                    <a:pt x="501650" y="118110"/>
                    <a:pt x="549910" y="92710"/>
                    <a:pt x="574040" y="80010"/>
                  </a:cubicBezTo>
                  <a:cubicBezTo>
                    <a:pt x="599440" y="67310"/>
                    <a:pt x="647700" y="40640"/>
                    <a:pt x="648970" y="40640"/>
                  </a:cubicBezTo>
                  <a:cubicBezTo>
                    <a:pt x="648970" y="40640"/>
                    <a:pt x="702310" y="26670"/>
                    <a:pt x="728980" y="20320"/>
                  </a:cubicBezTo>
                  <a:cubicBezTo>
                    <a:pt x="756920" y="13970"/>
                    <a:pt x="808990" y="0"/>
                    <a:pt x="810260" y="0"/>
                  </a:cubicBezTo>
                  <a:cubicBezTo>
                    <a:pt x="811530" y="0"/>
                    <a:pt x="866140" y="0"/>
                    <a:pt x="894080" y="0"/>
                  </a:cubicBezTo>
                  <a:cubicBezTo>
                    <a:pt x="922020" y="0"/>
                    <a:pt x="976630" y="0"/>
                    <a:pt x="977900" y="0"/>
                  </a:cubicBezTo>
                  <a:cubicBezTo>
                    <a:pt x="979170" y="0"/>
                    <a:pt x="1032510" y="12700"/>
                    <a:pt x="1059180" y="20320"/>
                  </a:cubicBezTo>
                  <a:cubicBezTo>
                    <a:pt x="1085850" y="26670"/>
                    <a:pt x="1139190" y="39370"/>
                    <a:pt x="1140460" y="39370"/>
                  </a:cubicBezTo>
                  <a:cubicBezTo>
                    <a:pt x="1141730" y="40640"/>
                    <a:pt x="1189990" y="66040"/>
                    <a:pt x="1214120" y="78740"/>
                  </a:cubicBezTo>
                  <a:cubicBezTo>
                    <a:pt x="1239520" y="91440"/>
                    <a:pt x="1287780" y="116840"/>
                    <a:pt x="1289050" y="116840"/>
                  </a:cubicBezTo>
                  <a:cubicBezTo>
                    <a:pt x="1290320" y="118110"/>
                    <a:pt x="1330960" y="153670"/>
                    <a:pt x="1351280" y="172720"/>
                  </a:cubicBezTo>
                  <a:cubicBezTo>
                    <a:pt x="1372870" y="190500"/>
                    <a:pt x="1413510" y="227330"/>
                    <a:pt x="1414780" y="227330"/>
                  </a:cubicBezTo>
                  <a:cubicBezTo>
                    <a:pt x="1414780" y="228600"/>
                    <a:pt x="1446530" y="273050"/>
                    <a:pt x="1461770" y="295910"/>
                  </a:cubicBezTo>
                  <a:cubicBezTo>
                    <a:pt x="1478280" y="320040"/>
                    <a:pt x="1508760" y="364490"/>
                    <a:pt x="1510030" y="365760"/>
                  </a:cubicBezTo>
                  <a:cubicBezTo>
                    <a:pt x="1510030" y="365760"/>
                    <a:pt x="1529080" y="417830"/>
                    <a:pt x="1539240" y="443230"/>
                  </a:cubicBezTo>
                  <a:cubicBezTo>
                    <a:pt x="1549400" y="469900"/>
                    <a:pt x="1568450" y="520700"/>
                    <a:pt x="1569720" y="521970"/>
                  </a:cubicBezTo>
                  <a:cubicBezTo>
                    <a:pt x="1569720" y="523240"/>
                    <a:pt x="1576070" y="576580"/>
                    <a:pt x="1579880" y="604520"/>
                  </a:cubicBezTo>
                  <a:cubicBezTo>
                    <a:pt x="1582420" y="632460"/>
                    <a:pt x="1590040" y="685800"/>
                    <a:pt x="1590040" y="687070"/>
                  </a:cubicBezTo>
                  <a:cubicBezTo>
                    <a:pt x="1590040" y="689610"/>
                    <a:pt x="2045970" y="1074420"/>
                    <a:pt x="2167890" y="1193800"/>
                  </a:cubicBezTo>
                  <a:cubicBezTo>
                    <a:pt x="2230120" y="1254760"/>
                    <a:pt x="2250440" y="1314450"/>
                    <a:pt x="2298700" y="1337310"/>
                  </a:cubicBezTo>
                  <a:cubicBezTo>
                    <a:pt x="2338070" y="1356360"/>
                    <a:pt x="2367280" y="1337310"/>
                    <a:pt x="2428240" y="1346200"/>
                  </a:cubicBezTo>
                  <a:cubicBezTo>
                    <a:pt x="2579370" y="1365250"/>
                    <a:pt x="2967990" y="1437640"/>
                    <a:pt x="3219450" y="1501140"/>
                  </a:cubicBezTo>
                  <a:cubicBezTo>
                    <a:pt x="3451860" y="1560830"/>
                    <a:pt x="3656330" y="1615440"/>
                    <a:pt x="3884930" y="1708150"/>
                  </a:cubicBezTo>
                  <a:cubicBezTo>
                    <a:pt x="4144010" y="1813560"/>
                    <a:pt x="4471670" y="1949450"/>
                    <a:pt x="4690110" y="2119630"/>
                  </a:cubicBezTo>
                  <a:cubicBezTo>
                    <a:pt x="4880610" y="2266950"/>
                    <a:pt x="5020310" y="2438400"/>
                    <a:pt x="5148580" y="2639060"/>
                  </a:cubicBezTo>
                  <a:cubicBezTo>
                    <a:pt x="5289550" y="2857500"/>
                    <a:pt x="5341620" y="3161030"/>
                    <a:pt x="5482590" y="3395980"/>
                  </a:cubicBezTo>
                  <a:cubicBezTo>
                    <a:pt x="5623560" y="3629660"/>
                    <a:pt x="5775960" y="3897630"/>
                    <a:pt x="5991860" y="4043680"/>
                  </a:cubicBezTo>
                  <a:cubicBezTo>
                    <a:pt x="6205220" y="4189730"/>
                    <a:pt x="6513830" y="4234180"/>
                    <a:pt x="6767830" y="4274820"/>
                  </a:cubicBezTo>
                  <a:cubicBezTo>
                    <a:pt x="7002780" y="4311650"/>
                    <a:pt x="7226300" y="4291330"/>
                    <a:pt x="7458710" y="4292600"/>
                  </a:cubicBezTo>
                  <a:cubicBezTo>
                    <a:pt x="7694930" y="4292600"/>
                    <a:pt x="7932420" y="4245610"/>
                    <a:pt x="8172450" y="4278630"/>
                  </a:cubicBezTo>
                  <a:cubicBezTo>
                    <a:pt x="8426450" y="4315460"/>
                    <a:pt x="8708390" y="4385310"/>
                    <a:pt x="8943340" y="4516120"/>
                  </a:cubicBezTo>
                  <a:cubicBezTo>
                    <a:pt x="9187180" y="4653280"/>
                    <a:pt x="9432290" y="4883150"/>
                    <a:pt x="9599930" y="5097780"/>
                  </a:cubicBezTo>
                  <a:cubicBezTo>
                    <a:pt x="9751060" y="5290820"/>
                    <a:pt x="9841230" y="5496560"/>
                    <a:pt x="9927590" y="5725160"/>
                  </a:cubicBezTo>
                  <a:cubicBezTo>
                    <a:pt x="10022840" y="5974080"/>
                    <a:pt x="10048240" y="6283960"/>
                    <a:pt x="10130790" y="6541770"/>
                  </a:cubicBezTo>
                  <a:cubicBezTo>
                    <a:pt x="10206990" y="6779261"/>
                    <a:pt x="10255250" y="7039611"/>
                    <a:pt x="10396220" y="7217411"/>
                  </a:cubicBezTo>
                  <a:cubicBezTo>
                    <a:pt x="10532110" y="7388861"/>
                    <a:pt x="10750550" y="7515861"/>
                    <a:pt x="10951210" y="7600950"/>
                  </a:cubicBezTo>
                  <a:cubicBezTo>
                    <a:pt x="11145520" y="7683500"/>
                    <a:pt x="11349990" y="7686040"/>
                    <a:pt x="11581130" y="7726680"/>
                  </a:cubicBezTo>
                  <a:cubicBezTo>
                    <a:pt x="11861800" y="7774940"/>
                    <a:pt x="12225020" y="7807961"/>
                    <a:pt x="12515850" y="7865111"/>
                  </a:cubicBezTo>
                  <a:cubicBezTo>
                    <a:pt x="12774930" y="7915911"/>
                    <a:pt x="13021311" y="7936230"/>
                    <a:pt x="13246100" y="8044180"/>
                  </a:cubicBezTo>
                  <a:cubicBezTo>
                    <a:pt x="13477239" y="8153400"/>
                    <a:pt x="13702030" y="8342630"/>
                    <a:pt x="13877289" y="8525511"/>
                  </a:cubicBezTo>
                  <a:cubicBezTo>
                    <a:pt x="14041120" y="8695690"/>
                    <a:pt x="14131289" y="8874761"/>
                    <a:pt x="14277339" y="9095740"/>
                  </a:cubicBezTo>
                  <a:cubicBezTo>
                    <a:pt x="14470380" y="9389111"/>
                    <a:pt x="14973300" y="9888220"/>
                    <a:pt x="14922500" y="10139680"/>
                  </a:cubicBezTo>
                  <a:cubicBezTo>
                    <a:pt x="14884400" y="10327640"/>
                    <a:pt x="14571980" y="10464800"/>
                    <a:pt x="14354811" y="10539730"/>
                  </a:cubicBezTo>
                  <a:cubicBezTo>
                    <a:pt x="14119861" y="10619740"/>
                    <a:pt x="13789661" y="10587990"/>
                    <a:pt x="13550900" y="10574020"/>
                  </a:cubicBezTo>
                  <a:cubicBezTo>
                    <a:pt x="13356589" y="10561320"/>
                    <a:pt x="13065761" y="10464800"/>
                    <a:pt x="13027661" y="10488930"/>
                  </a:cubicBezTo>
                  <a:cubicBezTo>
                    <a:pt x="13020039" y="10492740"/>
                    <a:pt x="13023850" y="10501630"/>
                    <a:pt x="13020039" y="10509250"/>
                  </a:cubicBezTo>
                  <a:cubicBezTo>
                    <a:pt x="13016230" y="10518140"/>
                    <a:pt x="13006070" y="10525761"/>
                    <a:pt x="12998450" y="10537190"/>
                  </a:cubicBezTo>
                  <a:cubicBezTo>
                    <a:pt x="12988289" y="10553700"/>
                    <a:pt x="12965430" y="10596880"/>
                    <a:pt x="12965430" y="10598150"/>
                  </a:cubicBezTo>
                  <a:cubicBezTo>
                    <a:pt x="12964161" y="10598150"/>
                    <a:pt x="12912090" y="10654030"/>
                    <a:pt x="12907010" y="10660380"/>
                  </a:cubicBezTo>
                  <a:cubicBezTo>
                    <a:pt x="12907010" y="10660380"/>
                    <a:pt x="12907010" y="10660380"/>
                    <a:pt x="12905740" y="10661650"/>
                  </a:cubicBezTo>
                  <a:cubicBezTo>
                    <a:pt x="12903200" y="10665461"/>
                    <a:pt x="12890500" y="10684511"/>
                    <a:pt x="12882880" y="10692130"/>
                  </a:cubicBezTo>
                  <a:cubicBezTo>
                    <a:pt x="12877800" y="10697211"/>
                    <a:pt x="12872720" y="10698480"/>
                    <a:pt x="12867640" y="10702290"/>
                  </a:cubicBezTo>
                  <a:cubicBezTo>
                    <a:pt x="12861290" y="10707370"/>
                    <a:pt x="12849860" y="10722611"/>
                    <a:pt x="12848590" y="10722611"/>
                  </a:cubicBezTo>
                  <a:cubicBezTo>
                    <a:pt x="12848590" y="10722611"/>
                    <a:pt x="12801600" y="10753090"/>
                    <a:pt x="12777470" y="10769600"/>
                  </a:cubicBezTo>
                  <a:cubicBezTo>
                    <a:pt x="12753340" y="10784840"/>
                    <a:pt x="12707620" y="10815320"/>
                    <a:pt x="12706350" y="10815320"/>
                  </a:cubicBezTo>
                  <a:cubicBezTo>
                    <a:pt x="12706350" y="10815320"/>
                    <a:pt x="12701270" y="10817861"/>
                    <a:pt x="12698730" y="10817861"/>
                  </a:cubicBezTo>
                  <a:cubicBezTo>
                    <a:pt x="12697460" y="10819130"/>
                    <a:pt x="12696190" y="10820400"/>
                    <a:pt x="12693650" y="10821670"/>
                  </a:cubicBezTo>
                  <a:cubicBezTo>
                    <a:pt x="12689840" y="10824211"/>
                    <a:pt x="12679680" y="10825480"/>
                    <a:pt x="12670790" y="10828020"/>
                  </a:cubicBezTo>
                  <a:cubicBezTo>
                    <a:pt x="12658090" y="10831830"/>
                    <a:pt x="12642850" y="10838180"/>
                    <a:pt x="12625070" y="10844530"/>
                  </a:cubicBezTo>
                  <a:cubicBezTo>
                    <a:pt x="12602210" y="10852150"/>
                    <a:pt x="12546330" y="10872470"/>
                    <a:pt x="12545060" y="10872470"/>
                  </a:cubicBezTo>
                  <a:cubicBezTo>
                    <a:pt x="12543790" y="10872470"/>
                    <a:pt x="12513310" y="10873740"/>
                    <a:pt x="12500610" y="10876280"/>
                  </a:cubicBezTo>
                  <a:cubicBezTo>
                    <a:pt x="12490450" y="10878820"/>
                    <a:pt x="12482830" y="10882630"/>
                    <a:pt x="12473940" y="10883900"/>
                  </a:cubicBezTo>
                  <a:cubicBezTo>
                    <a:pt x="12462510" y="10885170"/>
                    <a:pt x="12452350" y="10882630"/>
                    <a:pt x="12438380" y="10882630"/>
                  </a:cubicBezTo>
                  <a:cubicBezTo>
                    <a:pt x="12420600" y="10882630"/>
                    <a:pt x="12376150" y="10888980"/>
                    <a:pt x="12374880" y="10888980"/>
                  </a:cubicBezTo>
                  <a:cubicBezTo>
                    <a:pt x="12373610" y="10887711"/>
                    <a:pt x="12334240" y="10886440"/>
                    <a:pt x="12293600" y="10883900"/>
                  </a:cubicBezTo>
                  <a:cubicBezTo>
                    <a:pt x="12174220" y="10877550"/>
                    <a:pt x="11821160" y="10849611"/>
                    <a:pt x="11587480" y="10840720"/>
                  </a:cubicBezTo>
                  <a:cubicBezTo>
                    <a:pt x="11361420" y="10831830"/>
                    <a:pt x="11135360" y="10834370"/>
                    <a:pt x="10913110" y="10831830"/>
                  </a:cubicBezTo>
                  <a:cubicBezTo>
                    <a:pt x="10698480" y="10828020"/>
                    <a:pt x="10499090" y="10825480"/>
                    <a:pt x="10278110" y="10822940"/>
                  </a:cubicBezTo>
                  <a:cubicBezTo>
                    <a:pt x="10035540" y="10821670"/>
                    <a:pt x="9780270" y="10820400"/>
                    <a:pt x="9514840" y="10819130"/>
                  </a:cubicBezTo>
                  <a:cubicBezTo>
                    <a:pt x="9226550" y="10819130"/>
                    <a:pt x="8919210" y="10819130"/>
                    <a:pt x="8613140" y="10817861"/>
                  </a:cubicBezTo>
                  <a:cubicBezTo>
                    <a:pt x="8294370" y="10817861"/>
                    <a:pt x="7960360" y="10819130"/>
                    <a:pt x="7636510" y="10817861"/>
                  </a:cubicBezTo>
                  <a:cubicBezTo>
                    <a:pt x="7315200" y="10816590"/>
                    <a:pt x="7014210" y="10815320"/>
                    <a:pt x="6676390" y="10810240"/>
                  </a:cubicBezTo>
                  <a:cubicBezTo>
                    <a:pt x="6301740" y="10803890"/>
                    <a:pt x="5886450" y="10792461"/>
                    <a:pt x="5490210" y="10778490"/>
                  </a:cubicBezTo>
                  <a:cubicBezTo>
                    <a:pt x="5093970" y="10764520"/>
                    <a:pt x="4683760" y="10753090"/>
                    <a:pt x="4297680" y="10725150"/>
                  </a:cubicBezTo>
                  <a:cubicBezTo>
                    <a:pt x="3931920" y="10698480"/>
                    <a:pt x="3572510" y="10651490"/>
                    <a:pt x="3229610" y="10617200"/>
                  </a:cubicBezTo>
                  <a:cubicBezTo>
                    <a:pt x="2912110" y="10584180"/>
                    <a:pt x="2600960" y="10543540"/>
                    <a:pt x="2313940" y="10523220"/>
                  </a:cubicBezTo>
                  <a:cubicBezTo>
                    <a:pt x="2058670" y="10505440"/>
                    <a:pt x="1593850" y="10492740"/>
                    <a:pt x="1592580" y="10492740"/>
                  </a:cubicBezTo>
                  <a:cubicBezTo>
                    <a:pt x="1591310" y="10492740"/>
                    <a:pt x="1535430" y="10486390"/>
                    <a:pt x="1507490" y="10482580"/>
                  </a:cubicBezTo>
                  <a:cubicBezTo>
                    <a:pt x="1479550" y="10480040"/>
                    <a:pt x="1423670" y="10472420"/>
                    <a:pt x="1422400" y="10472420"/>
                  </a:cubicBezTo>
                  <a:cubicBezTo>
                    <a:pt x="1421130" y="10472420"/>
                    <a:pt x="1369060" y="10452100"/>
                    <a:pt x="1342390" y="10441940"/>
                  </a:cubicBezTo>
                  <a:cubicBezTo>
                    <a:pt x="1315720" y="10431780"/>
                    <a:pt x="1263650" y="10412730"/>
                    <a:pt x="1262380" y="10411461"/>
                  </a:cubicBezTo>
                  <a:cubicBezTo>
                    <a:pt x="1261110" y="10411461"/>
                    <a:pt x="1214120" y="10378440"/>
                    <a:pt x="1191260" y="10363200"/>
                  </a:cubicBezTo>
                  <a:cubicBezTo>
                    <a:pt x="1170940" y="10349230"/>
                    <a:pt x="1153160" y="10328911"/>
                    <a:pt x="1132840" y="10322561"/>
                  </a:cubicBezTo>
                  <a:cubicBezTo>
                    <a:pt x="1117600" y="10317480"/>
                    <a:pt x="1109980" y="10326370"/>
                    <a:pt x="1085850" y="10323830"/>
                  </a:cubicBezTo>
                  <a:cubicBezTo>
                    <a:pt x="988060" y="10309861"/>
                    <a:pt x="568960" y="10251440"/>
                    <a:pt x="387350" y="10114280"/>
                  </a:cubicBezTo>
                  <a:cubicBezTo>
                    <a:pt x="207010" y="9978390"/>
                    <a:pt x="0" y="9508490"/>
                    <a:pt x="0" y="95084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EF58C1A0-AA78-A665-5E69-527EE0759D54}"/>
              </a:ext>
            </a:extLst>
          </p:cNvPr>
          <p:cNvGrpSpPr/>
          <p:nvPr/>
        </p:nvGrpSpPr>
        <p:grpSpPr>
          <a:xfrm rot="-5399999">
            <a:off x="10149589" y="4382430"/>
            <a:ext cx="11269028" cy="8242935"/>
            <a:chOff x="0" y="0"/>
            <a:chExt cx="15025370" cy="1099058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B9B75326-6CF9-DF3C-6299-66BC270B02DB}"/>
                </a:ext>
              </a:extLst>
            </p:cNvPr>
            <p:cNvSpPr/>
            <p:nvPr/>
          </p:nvSpPr>
          <p:spPr>
            <a:xfrm>
              <a:off x="50800" y="50800"/>
              <a:ext cx="14973300" cy="10888980"/>
            </a:xfrm>
            <a:custGeom>
              <a:avLst/>
              <a:gdLst/>
              <a:ahLst/>
              <a:cxnLst/>
              <a:rect l="l" t="t" r="r" b="b"/>
              <a:pathLst>
                <a:path w="14973300" h="10888980">
                  <a:moveTo>
                    <a:pt x="0" y="9508490"/>
                  </a:moveTo>
                  <a:cubicBezTo>
                    <a:pt x="104140" y="8591550"/>
                    <a:pt x="152400" y="8371840"/>
                    <a:pt x="173990" y="8140700"/>
                  </a:cubicBezTo>
                  <a:cubicBezTo>
                    <a:pt x="196850" y="7900670"/>
                    <a:pt x="193040" y="7674610"/>
                    <a:pt x="205740" y="7405370"/>
                  </a:cubicBezTo>
                  <a:cubicBezTo>
                    <a:pt x="219710" y="7078980"/>
                    <a:pt x="245110" y="6681470"/>
                    <a:pt x="256540" y="6319520"/>
                  </a:cubicBezTo>
                  <a:cubicBezTo>
                    <a:pt x="267970" y="5958840"/>
                    <a:pt x="269240" y="5596890"/>
                    <a:pt x="273050" y="5238750"/>
                  </a:cubicBezTo>
                  <a:cubicBezTo>
                    <a:pt x="276860" y="4884420"/>
                    <a:pt x="283210" y="4527550"/>
                    <a:pt x="280670" y="4182110"/>
                  </a:cubicBezTo>
                  <a:cubicBezTo>
                    <a:pt x="279400" y="3846830"/>
                    <a:pt x="274320" y="3512820"/>
                    <a:pt x="265430" y="3194050"/>
                  </a:cubicBezTo>
                  <a:cubicBezTo>
                    <a:pt x="256540" y="2898140"/>
                    <a:pt x="241300" y="2613660"/>
                    <a:pt x="232410" y="2334260"/>
                  </a:cubicBezTo>
                  <a:cubicBezTo>
                    <a:pt x="223520" y="2071370"/>
                    <a:pt x="218440" y="1819910"/>
                    <a:pt x="213360" y="1563370"/>
                  </a:cubicBezTo>
                  <a:cubicBezTo>
                    <a:pt x="208280" y="1309370"/>
                    <a:pt x="205740" y="944880"/>
                    <a:pt x="203200" y="803910"/>
                  </a:cubicBezTo>
                  <a:cubicBezTo>
                    <a:pt x="203200" y="749300"/>
                    <a:pt x="201930" y="690880"/>
                    <a:pt x="201930" y="690880"/>
                  </a:cubicBezTo>
                  <a:cubicBezTo>
                    <a:pt x="201930" y="688340"/>
                    <a:pt x="208280" y="635000"/>
                    <a:pt x="212090" y="607060"/>
                  </a:cubicBezTo>
                  <a:cubicBezTo>
                    <a:pt x="214630" y="579120"/>
                    <a:pt x="220980" y="525780"/>
                    <a:pt x="222250" y="524510"/>
                  </a:cubicBezTo>
                  <a:cubicBezTo>
                    <a:pt x="222250" y="523240"/>
                    <a:pt x="241300" y="472440"/>
                    <a:pt x="251460" y="445770"/>
                  </a:cubicBezTo>
                  <a:cubicBezTo>
                    <a:pt x="261620" y="420370"/>
                    <a:pt x="280670" y="368300"/>
                    <a:pt x="280670" y="368300"/>
                  </a:cubicBezTo>
                  <a:cubicBezTo>
                    <a:pt x="280670" y="367030"/>
                    <a:pt x="312420" y="321310"/>
                    <a:pt x="327660" y="298450"/>
                  </a:cubicBezTo>
                  <a:cubicBezTo>
                    <a:pt x="344170" y="275590"/>
                    <a:pt x="374650" y="231140"/>
                    <a:pt x="375920" y="229870"/>
                  </a:cubicBezTo>
                  <a:cubicBezTo>
                    <a:pt x="375920" y="228600"/>
                    <a:pt x="416560" y="193040"/>
                    <a:pt x="438150" y="173990"/>
                  </a:cubicBezTo>
                  <a:cubicBezTo>
                    <a:pt x="458470" y="156210"/>
                    <a:pt x="499110" y="119380"/>
                    <a:pt x="500380" y="118110"/>
                  </a:cubicBezTo>
                  <a:cubicBezTo>
                    <a:pt x="501650" y="118110"/>
                    <a:pt x="549910" y="92710"/>
                    <a:pt x="574040" y="80010"/>
                  </a:cubicBezTo>
                  <a:cubicBezTo>
                    <a:pt x="599440" y="67310"/>
                    <a:pt x="647700" y="40640"/>
                    <a:pt x="648970" y="40640"/>
                  </a:cubicBezTo>
                  <a:cubicBezTo>
                    <a:pt x="648970" y="40640"/>
                    <a:pt x="702310" y="26670"/>
                    <a:pt x="728980" y="20320"/>
                  </a:cubicBezTo>
                  <a:cubicBezTo>
                    <a:pt x="756920" y="13970"/>
                    <a:pt x="808990" y="0"/>
                    <a:pt x="810260" y="0"/>
                  </a:cubicBezTo>
                  <a:cubicBezTo>
                    <a:pt x="811530" y="0"/>
                    <a:pt x="866140" y="0"/>
                    <a:pt x="894080" y="0"/>
                  </a:cubicBezTo>
                  <a:cubicBezTo>
                    <a:pt x="922020" y="0"/>
                    <a:pt x="976630" y="0"/>
                    <a:pt x="977900" y="0"/>
                  </a:cubicBezTo>
                  <a:cubicBezTo>
                    <a:pt x="979170" y="0"/>
                    <a:pt x="1032510" y="12700"/>
                    <a:pt x="1059180" y="20320"/>
                  </a:cubicBezTo>
                  <a:cubicBezTo>
                    <a:pt x="1085850" y="26670"/>
                    <a:pt x="1139190" y="39370"/>
                    <a:pt x="1140460" y="39370"/>
                  </a:cubicBezTo>
                  <a:cubicBezTo>
                    <a:pt x="1141730" y="40640"/>
                    <a:pt x="1189990" y="66040"/>
                    <a:pt x="1214120" y="78740"/>
                  </a:cubicBezTo>
                  <a:cubicBezTo>
                    <a:pt x="1239520" y="91440"/>
                    <a:pt x="1287780" y="116840"/>
                    <a:pt x="1289050" y="116840"/>
                  </a:cubicBezTo>
                  <a:cubicBezTo>
                    <a:pt x="1290320" y="118110"/>
                    <a:pt x="1330960" y="153670"/>
                    <a:pt x="1351280" y="172720"/>
                  </a:cubicBezTo>
                  <a:cubicBezTo>
                    <a:pt x="1372870" y="190500"/>
                    <a:pt x="1413510" y="227330"/>
                    <a:pt x="1414780" y="227330"/>
                  </a:cubicBezTo>
                  <a:cubicBezTo>
                    <a:pt x="1414780" y="228600"/>
                    <a:pt x="1446530" y="273050"/>
                    <a:pt x="1461770" y="295910"/>
                  </a:cubicBezTo>
                  <a:cubicBezTo>
                    <a:pt x="1478280" y="320040"/>
                    <a:pt x="1508760" y="364490"/>
                    <a:pt x="1510030" y="365760"/>
                  </a:cubicBezTo>
                  <a:cubicBezTo>
                    <a:pt x="1510030" y="365760"/>
                    <a:pt x="1529080" y="417830"/>
                    <a:pt x="1539240" y="443230"/>
                  </a:cubicBezTo>
                  <a:cubicBezTo>
                    <a:pt x="1549400" y="469900"/>
                    <a:pt x="1568450" y="520700"/>
                    <a:pt x="1569720" y="521970"/>
                  </a:cubicBezTo>
                  <a:cubicBezTo>
                    <a:pt x="1569720" y="523240"/>
                    <a:pt x="1576070" y="576580"/>
                    <a:pt x="1579880" y="604520"/>
                  </a:cubicBezTo>
                  <a:cubicBezTo>
                    <a:pt x="1582420" y="632460"/>
                    <a:pt x="1590040" y="685800"/>
                    <a:pt x="1590040" y="687070"/>
                  </a:cubicBezTo>
                  <a:cubicBezTo>
                    <a:pt x="1590040" y="689610"/>
                    <a:pt x="2045970" y="1074420"/>
                    <a:pt x="2167890" y="1193800"/>
                  </a:cubicBezTo>
                  <a:cubicBezTo>
                    <a:pt x="2230120" y="1254760"/>
                    <a:pt x="2250440" y="1314450"/>
                    <a:pt x="2298700" y="1337310"/>
                  </a:cubicBezTo>
                  <a:cubicBezTo>
                    <a:pt x="2338070" y="1356360"/>
                    <a:pt x="2367280" y="1337310"/>
                    <a:pt x="2428240" y="1346200"/>
                  </a:cubicBezTo>
                  <a:cubicBezTo>
                    <a:pt x="2579370" y="1365250"/>
                    <a:pt x="2967990" y="1437640"/>
                    <a:pt x="3219450" y="1501140"/>
                  </a:cubicBezTo>
                  <a:cubicBezTo>
                    <a:pt x="3451860" y="1560830"/>
                    <a:pt x="3656330" y="1615440"/>
                    <a:pt x="3884930" y="1708150"/>
                  </a:cubicBezTo>
                  <a:cubicBezTo>
                    <a:pt x="4144010" y="1813560"/>
                    <a:pt x="4471670" y="1949450"/>
                    <a:pt x="4690110" y="2119630"/>
                  </a:cubicBezTo>
                  <a:cubicBezTo>
                    <a:pt x="4880610" y="2266950"/>
                    <a:pt x="5020310" y="2438400"/>
                    <a:pt x="5148580" y="2639060"/>
                  </a:cubicBezTo>
                  <a:cubicBezTo>
                    <a:pt x="5289550" y="2857500"/>
                    <a:pt x="5341620" y="3161030"/>
                    <a:pt x="5482590" y="3395980"/>
                  </a:cubicBezTo>
                  <a:cubicBezTo>
                    <a:pt x="5623560" y="3629660"/>
                    <a:pt x="5775960" y="3897630"/>
                    <a:pt x="5991860" y="4043680"/>
                  </a:cubicBezTo>
                  <a:cubicBezTo>
                    <a:pt x="6205220" y="4189730"/>
                    <a:pt x="6513830" y="4234180"/>
                    <a:pt x="6767830" y="4274820"/>
                  </a:cubicBezTo>
                  <a:cubicBezTo>
                    <a:pt x="7002780" y="4311650"/>
                    <a:pt x="7226300" y="4291330"/>
                    <a:pt x="7458710" y="4292600"/>
                  </a:cubicBezTo>
                  <a:cubicBezTo>
                    <a:pt x="7694930" y="4292600"/>
                    <a:pt x="7932420" y="4245610"/>
                    <a:pt x="8172450" y="4278630"/>
                  </a:cubicBezTo>
                  <a:cubicBezTo>
                    <a:pt x="8426450" y="4315460"/>
                    <a:pt x="8708390" y="4385310"/>
                    <a:pt x="8943340" y="4516120"/>
                  </a:cubicBezTo>
                  <a:cubicBezTo>
                    <a:pt x="9187180" y="4653280"/>
                    <a:pt x="9432290" y="4883150"/>
                    <a:pt x="9599930" y="5097780"/>
                  </a:cubicBezTo>
                  <a:cubicBezTo>
                    <a:pt x="9751060" y="5290820"/>
                    <a:pt x="9841230" y="5496560"/>
                    <a:pt x="9927590" y="5725160"/>
                  </a:cubicBezTo>
                  <a:cubicBezTo>
                    <a:pt x="10022840" y="5974080"/>
                    <a:pt x="10048240" y="6283960"/>
                    <a:pt x="10130790" y="6541770"/>
                  </a:cubicBezTo>
                  <a:cubicBezTo>
                    <a:pt x="10206990" y="6779261"/>
                    <a:pt x="10255250" y="7039611"/>
                    <a:pt x="10396220" y="7217411"/>
                  </a:cubicBezTo>
                  <a:cubicBezTo>
                    <a:pt x="10532110" y="7388861"/>
                    <a:pt x="10750550" y="7515861"/>
                    <a:pt x="10951210" y="7600950"/>
                  </a:cubicBezTo>
                  <a:cubicBezTo>
                    <a:pt x="11145520" y="7683500"/>
                    <a:pt x="11349990" y="7686040"/>
                    <a:pt x="11581130" y="7726680"/>
                  </a:cubicBezTo>
                  <a:cubicBezTo>
                    <a:pt x="11861800" y="7774940"/>
                    <a:pt x="12225020" y="7807961"/>
                    <a:pt x="12515850" y="7865111"/>
                  </a:cubicBezTo>
                  <a:cubicBezTo>
                    <a:pt x="12774930" y="7915911"/>
                    <a:pt x="13021311" y="7936230"/>
                    <a:pt x="13246100" y="8044180"/>
                  </a:cubicBezTo>
                  <a:cubicBezTo>
                    <a:pt x="13477239" y="8153400"/>
                    <a:pt x="13702030" y="8342630"/>
                    <a:pt x="13877289" y="8525511"/>
                  </a:cubicBezTo>
                  <a:cubicBezTo>
                    <a:pt x="14041120" y="8695690"/>
                    <a:pt x="14131289" y="8874761"/>
                    <a:pt x="14277339" y="9095740"/>
                  </a:cubicBezTo>
                  <a:cubicBezTo>
                    <a:pt x="14470380" y="9389111"/>
                    <a:pt x="14973300" y="9888220"/>
                    <a:pt x="14922500" y="10139680"/>
                  </a:cubicBezTo>
                  <a:cubicBezTo>
                    <a:pt x="14884400" y="10327640"/>
                    <a:pt x="14571980" y="10464800"/>
                    <a:pt x="14354811" y="10539730"/>
                  </a:cubicBezTo>
                  <a:cubicBezTo>
                    <a:pt x="14119861" y="10619740"/>
                    <a:pt x="13789661" y="10587990"/>
                    <a:pt x="13550900" y="10574020"/>
                  </a:cubicBezTo>
                  <a:cubicBezTo>
                    <a:pt x="13356589" y="10561320"/>
                    <a:pt x="13065761" y="10464800"/>
                    <a:pt x="13027661" y="10488930"/>
                  </a:cubicBezTo>
                  <a:cubicBezTo>
                    <a:pt x="13020039" y="10492740"/>
                    <a:pt x="13023850" y="10501630"/>
                    <a:pt x="13020039" y="10509250"/>
                  </a:cubicBezTo>
                  <a:cubicBezTo>
                    <a:pt x="13016230" y="10518140"/>
                    <a:pt x="13006070" y="10525761"/>
                    <a:pt x="12998450" y="10537190"/>
                  </a:cubicBezTo>
                  <a:cubicBezTo>
                    <a:pt x="12988289" y="10553700"/>
                    <a:pt x="12965430" y="10596880"/>
                    <a:pt x="12965430" y="10598150"/>
                  </a:cubicBezTo>
                  <a:cubicBezTo>
                    <a:pt x="12964161" y="10598150"/>
                    <a:pt x="12912090" y="10654030"/>
                    <a:pt x="12907010" y="10660380"/>
                  </a:cubicBezTo>
                  <a:cubicBezTo>
                    <a:pt x="12907010" y="10660380"/>
                    <a:pt x="12907010" y="10660380"/>
                    <a:pt x="12905740" y="10661650"/>
                  </a:cubicBezTo>
                  <a:cubicBezTo>
                    <a:pt x="12903200" y="10665461"/>
                    <a:pt x="12890500" y="10684511"/>
                    <a:pt x="12882880" y="10692130"/>
                  </a:cubicBezTo>
                  <a:cubicBezTo>
                    <a:pt x="12877800" y="10697211"/>
                    <a:pt x="12872720" y="10698480"/>
                    <a:pt x="12867640" y="10702290"/>
                  </a:cubicBezTo>
                  <a:cubicBezTo>
                    <a:pt x="12861290" y="10707370"/>
                    <a:pt x="12849860" y="10722611"/>
                    <a:pt x="12848590" y="10722611"/>
                  </a:cubicBezTo>
                  <a:cubicBezTo>
                    <a:pt x="12848590" y="10722611"/>
                    <a:pt x="12801600" y="10753090"/>
                    <a:pt x="12777470" y="10769600"/>
                  </a:cubicBezTo>
                  <a:cubicBezTo>
                    <a:pt x="12753340" y="10784840"/>
                    <a:pt x="12707620" y="10815320"/>
                    <a:pt x="12706350" y="10815320"/>
                  </a:cubicBezTo>
                  <a:cubicBezTo>
                    <a:pt x="12706350" y="10815320"/>
                    <a:pt x="12701270" y="10817861"/>
                    <a:pt x="12698730" y="10817861"/>
                  </a:cubicBezTo>
                  <a:cubicBezTo>
                    <a:pt x="12697460" y="10819130"/>
                    <a:pt x="12696190" y="10820400"/>
                    <a:pt x="12693650" y="10821670"/>
                  </a:cubicBezTo>
                  <a:cubicBezTo>
                    <a:pt x="12689840" y="10824211"/>
                    <a:pt x="12679680" y="10825480"/>
                    <a:pt x="12670790" y="10828020"/>
                  </a:cubicBezTo>
                  <a:cubicBezTo>
                    <a:pt x="12658090" y="10831830"/>
                    <a:pt x="12642850" y="10838180"/>
                    <a:pt x="12625070" y="10844530"/>
                  </a:cubicBezTo>
                  <a:cubicBezTo>
                    <a:pt x="12602210" y="10852150"/>
                    <a:pt x="12546330" y="10872470"/>
                    <a:pt x="12545060" y="10872470"/>
                  </a:cubicBezTo>
                  <a:cubicBezTo>
                    <a:pt x="12543790" y="10872470"/>
                    <a:pt x="12513310" y="10873740"/>
                    <a:pt x="12500610" y="10876280"/>
                  </a:cubicBezTo>
                  <a:cubicBezTo>
                    <a:pt x="12490450" y="10878820"/>
                    <a:pt x="12482830" y="10882630"/>
                    <a:pt x="12473940" y="10883900"/>
                  </a:cubicBezTo>
                  <a:cubicBezTo>
                    <a:pt x="12462510" y="10885170"/>
                    <a:pt x="12452350" y="10882630"/>
                    <a:pt x="12438380" y="10882630"/>
                  </a:cubicBezTo>
                  <a:cubicBezTo>
                    <a:pt x="12420600" y="10882630"/>
                    <a:pt x="12376150" y="10888980"/>
                    <a:pt x="12374880" y="10888980"/>
                  </a:cubicBezTo>
                  <a:cubicBezTo>
                    <a:pt x="12373610" y="10887711"/>
                    <a:pt x="12334240" y="10886440"/>
                    <a:pt x="12293600" y="10883900"/>
                  </a:cubicBezTo>
                  <a:cubicBezTo>
                    <a:pt x="12174220" y="10877550"/>
                    <a:pt x="11821160" y="10849611"/>
                    <a:pt x="11587480" y="10840720"/>
                  </a:cubicBezTo>
                  <a:cubicBezTo>
                    <a:pt x="11361420" y="10831830"/>
                    <a:pt x="11135360" y="10834370"/>
                    <a:pt x="10913110" y="10831830"/>
                  </a:cubicBezTo>
                  <a:cubicBezTo>
                    <a:pt x="10698480" y="10828020"/>
                    <a:pt x="10499090" y="10825480"/>
                    <a:pt x="10278110" y="10822940"/>
                  </a:cubicBezTo>
                  <a:cubicBezTo>
                    <a:pt x="10035540" y="10821670"/>
                    <a:pt x="9780270" y="10820400"/>
                    <a:pt x="9514840" y="10819130"/>
                  </a:cubicBezTo>
                  <a:cubicBezTo>
                    <a:pt x="9226550" y="10819130"/>
                    <a:pt x="8919210" y="10819130"/>
                    <a:pt x="8613140" y="10817861"/>
                  </a:cubicBezTo>
                  <a:cubicBezTo>
                    <a:pt x="8294370" y="10817861"/>
                    <a:pt x="7960360" y="10819130"/>
                    <a:pt x="7636510" y="10817861"/>
                  </a:cubicBezTo>
                  <a:cubicBezTo>
                    <a:pt x="7315200" y="10816590"/>
                    <a:pt x="7014210" y="10815320"/>
                    <a:pt x="6676390" y="10810240"/>
                  </a:cubicBezTo>
                  <a:cubicBezTo>
                    <a:pt x="6301740" y="10803890"/>
                    <a:pt x="5886450" y="10792461"/>
                    <a:pt x="5490210" y="10778490"/>
                  </a:cubicBezTo>
                  <a:cubicBezTo>
                    <a:pt x="5093970" y="10764520"/>
                    <a:pt x="4683760" y="10753090"/>
                    <a:pt x="4297680" y="10725150"/>
                  </a:cubicBezTo>
                  <a:cubicBezTo>
                    <a:pt x="3931920" y="10698480"/>
                    <a:pt x="3572510" y="10651490"/>
                    <a:pt x="3229610" y="10617200"/>
                  </a:cubicBezTo>
                  <a:cubicBezTo>
                    <a:pt x="2912110" y="10584180"/>
                    <a:pt x="2600960" y="10543540"/>
                    <a:pt x="2313940" y="10523220"/>
                  </a:cubicBezTo>
                  <a:cubicBezTo>
                    <a:pt x="2058670" y="10505440"/>
                    <a:pt x="1593850" y="10492740"/>
                    <a:pt x="1592580" y="10492740"/>
                  </a:cubicBezTo>
                  <a:cubicBezTo>
                    <a:pt x="1591310" y="10492740"/>
                    <a:pt x="1535430" y="10486390"/>
                    <a:pt x="1507490" y="10482580"/>
                  </a:cubicBezTo>
                  <a:cubicBezTo>
                    <a:pt x="1479550" y="10480040"/>
                    <a:pt x="1423670" y="10472420"/>
                    <a:pt x="1422400" y="10472420"/>
                  </a:cubicBezTo>
                  <a:cubicBezTo>
                    <a:pt x="1421130" y="10472420"/>
                    <a:pt x="1369060" y="10452100"/>
                    <a:pt x="1342390" y="10441940"/>
                  </a:cubicBezTo>
                  <a:cubicBezTo>
                    <a:pt x="1315720" y="10431780"/>
                    <a:pt x="1263650" y="10412730"/>
                    <a:pt x="1262380" y="10411461"/>
                  </a:cubicBezTo>
                  <a:cubicBezTo>
                    <a:pt x="1261110" y="10411461"/>
                    <a:pt x="1214120" y="10378440"/>
                    <a:pt x="1191260" y="10363200"/>
                  </a:cubicBezTo>
                  <a:cubicBezTo>
                    <a:pt x="1170940" y="10349230"/>
                    <a:pt x="1153160" y="10328911"/>
                    <a:pt x="1132840" y="10322561"/>
                  </a:cubicBezTo>
                  <a:cubicBezTo>
                    <a:pt x="1117600" y="10317480"/>
                    <a:pt x="1109980" y="10326370"/>
                    <a:pt x="1085850" y="10323830"/>
                  </a:cubicBezTo>
                  <a:cubicBezTo>
                    <a:pt x="988060" y="10309861"/>
                    <a:pt x="568960" y="10251440"/>
                    <a:pt x="387350" y="10114280"/>
                  </a:cubicBezTo>
                  <a:cubicBezTo>
                    <a:pt x="207010" y="9978390"/>
                    <a:pt x="0" y="9508490"/>
                    <a:pt x="0" y="95084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9">
            <a:extLst>
              <a:ext uri="{FF2B5EF4-FFF2-40B4-BE49-F238E27FC236}">
                <a16:creationId xmlns:a16="http://schemas.microsoft.com/office/drawing/2014/main" id="{262B0838-6F76-5F27-4A56-66A4E069AD16}"/>
              </a:ext>
            </a:extLst>
          </p:cNvPr>
          <p:cNvGrpSpPr/>
          <p:nvPr/>
        </p:nvGrpSpPr>
        <p:grpSpPr>
          <a:xfrm>
            <a:off x="14738815" y="7124692"/>
            <a:ext cx="3355985" cy="1344511"/>
            <a:chOff x="0" y="0"/>
            <a:chExt cx="1249158" cy="500451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30B8B9C-0369-6C90-ADB7-2264F5C37DD2}"/>
                </a:ext>
              </a:extLst>
            </p:cNvPr>
            <p:cNvSpPr/>
            <p:nvPr/>
          </p:nvSpPr>
          <p:spPr>
            <a:xfrm>
              <a:off x="0" y="0"/>
              <a:ext cx="1249158" cy="500451"/>
            </a:xfrm>
            <a:custGeom>
              <a:avLst/>
              <a:gdLst/>
              <a:ahLst/>
              <a:cxnLst/>
              <a:rect l="l" t="t" r="r" b="b"/>
              <a:pathLst>
                <a:path w="1249158" h="500451">
                  <a:moveTo>
                    <a:pt x="145335" y="0"/>
                  </a:moveTo>
                  <a:lnTo>
                    <a:pt x="1103823" y="0"/>
                  </a:lnTo>
                  <a:cubicBezTo>
                    <a:pt x="1142368" y="0"/>
                    <a:pt x="1179335" y="15312"/>
                    <a:pt x="1206590" y="42568"/>
                  </a:cubicBezTo>
                  <a:cubicBezTo>
                    <a:pt x="1233846" y="69823"/>
                    <a:pt x="1249158" y="106790"/>
                    <a:pt x="1249158" y="145335"/>
                  </a:cubicBezTo>
                  <a:lnTo>
                    <a:pt x="1249158" y="355116"/>
                  </a:lnTo>
                  <a:cubicBezTo>
                    <a:pt x="1249158" y="435382"/>
                    <a:pt x="1184089" y="500451"/>
                    <a:pt x="1103823" y="500451"/>
                  </a:cubicBezTo>
                  <a:lnTo>
                    <a:pt x="145335" y="500451"/>
                  </a:lnTo>
                  <a:cubicBezTo>
                    <a:pt x="65069" y="500451"/>
                    <a:pt x="0" y="435382"/>
                    <a:pt x="0" y="355116"/>
                  </a:cubicBezTo>
                  <a:lnTo>
                    <a:pt x="0" y="145335"/>
                  </a:lnTo>
                  <a:cubicBezTo>
                    <a:pt x="0" y="65069"/>
                    <a:pt x="65069" y="0"/>
                    <a:pt x="145335" y="0"/>
                  </a:cubicBezTo>
                  <a:close/>
                </a:path>
              </a:pathLst>
            </a:custGeom>
            <a:solidFill>
              <a:srgbClr val="F2D588"/>
            </a:solidFill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EB5BB5E6-BB0C-1867-520A-B676736FD44E}"/>
                </a:ext>
              </a:extLst>
            </p:cNvPr>
            <p:cNvSpPr txBox="1"/>
            <p:nvPr/>
          </p:nvSpPr>
          <p:spPr>
            <a:xfrm>
              <a:off x="0" y="-38100"/>
              <a:ext cx="1249158" cy="5385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Freeform 12">
            <a:extLst>
              <a:ext uri="{FF2B5EF4-FFF2-40B4-BE49-F238E27FC236}">
                <a16:creationId xmlns:a16="http://schemas.microsoft.com/office/drawing/2014/main" id="{5D4D8CE0-4954-6359-B106-A59AFBBF7DCA}"/>
              </a:ext>
            </a:extLst>
          </p:cNvPr>
          <p:cNvSpPr/>
          <p:nvPr/>
        </p:nvSpPr>
        <p:spPr>
          <a:xfrm>
            <a:off x="15375301" y="5098781"/>
            <a:ext cx="2394277" cy="2894181"/>
          </a:xfrm>
          <a:custGeom>
            <a:avLst/>
            <a:gdLst/>
            <a:ahLst/>
            <a:cxnLst/>
            <a:rect l="l" t="t" r="r" b="b"/>
            <a:pathLst>
              <a:path w="2394277" h="2894181">
                <a:moveTo>
                  <a:pt x="0" y="0"/>
                </a:moveTo>
                <a:lnTo>
                  <a:pt x="2394277" y="0"/>
                </a:lnTo>
                <a:lnTo>
                  <a:pt x="2394277" y="2894181"/>
                </a:lnTo>
                <a:lnTo>
                  <a:pt x="0" y="289418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E4E341C5-9293-DC39-38F7-3CB0AF6958D7}"/>
              </a:ext>
            </a:extLst>
          </p:cNvPr>
          <p:cNvGrpSpPr/>
          <p:nvPr/>
        </p:nvGrpSpPr>
        <p:grpSpPr>
          <a:xfrm>
            <a:off x="1647172" y="1071444"/>
            <a:ext cx="13364816" cy="8317327"/>
            <a:chOff x="536368" y="-314291"/>
            <a:chExt cx="15490191" cy="8062911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1CF722E0-586C-F5A1-2571-E531797234F8}"/>
                </a:ext>
              </a:extLst>
            </p:cNvPr>
            <p:cNvSpPr/>
            <p:nvPr/>
          </p:nvSpPr>
          <p:spPr>
            <a:xfrm>
              <a:off x="536368" y="-314291"/>
              <a:ext cx="15490191" cy="8062911"/>
            </a:xfrm>
            <a:custGeom>
              <a:avLst/>
              <a:gdLst/>
              <a:ahLst/>
              <a:cxnLst/>
              <a:rect l="l" t="t" r="r" b="b"/>
              <a:pathLst>
                <a:path w="15490191" h="3985917">
                  <a:moveTo>
                    <a:pt x="637540" y="390207"/>
                  </a:moveTo>
                  <a:cubicBezTo>
                    <a:pt x="3073400" y="444505"/>
                    <a:pt x="3666490" y="434923"/>
                    <a:pt x="4739640" y="415759"/>
                  </a:cubicBezTo>
                  <a:cubicBezTo>
                    <a:pt x="6932930" y="374237"/>
                    <a:pt x="13865859" y="0"/>
                    <a:pt x="14752320" y="144270"/>
                  </a:cubicBezTo>
                  <a:cubicBezTo>
                    <a:pt x="14888211" y="169822"/>
                    <a:pt x="14912341" y="176210"/>
                    <a:pt x="14987270" y="240090"/>
                  </a:cubicBezTo>
                  <a:cubicBezTo>
                    <a:pt x="15060930" y="303970"/>
                    <a:pt x="15134591" y="399789"/>
                    <a:pt x="15196820" y="521161"/>
                  </a:cubicBezTo>
                  <a:cubicBezTo>
                    <a:pt x="15259050" y="639339"/>
                    <a:pt x="15316200" y="792651"/>
                    <a:pt x="15360650" y="955545"/>
                  </a:cubicBezTo>
                  <a:cubicBezTo>
                    <a:pt x="15405100" y="1118438"/>
                    <a:pt x="15439391" y="1306884"/>
                    <a:pt x="15460980" y="1498524"/>
                  </a:cubicBezTo>
                  <a:cubicBezTo>
                    <a:pt x="15481300" y="1686970"/>
                    <a:pt x="15490191" y="1894579"/>
                    <a:pt x="15486380" y="2092607"/>
                  </a:cubicBezTo>
                  <a:cubicBezTo>
                    <a:pt x="15482570" y="2287441"/>
                    <a:pt x="15463520" y="2495051"/>
                    <a:pt x="15435580" y="2677108"/>
                  </a:cubicBezTo>
                  <a:cubicBezTo>
                    <a:pt x="15406370" y="2859166"/>
                    <a:pt x="15363191" y="3038030"/>
                    <a:pt x="15312391" y="3188148"/>
                  </a:cubicBezTo>
                  <a:cubicBezTo>
                    <a:pt x="15261591" y="3338265"/>
                    <a:pt x="15198091" y="3475607"/>
                    <a:pt x="15130780" y="3577815"/>
                  </a:cubicBezTo>
                  <a:cubicBezTo>
                    <a:pt x="15063470" y="3676829"/>
                    <a:pt x="14986000" y="3756679"/>
                    <a:pt x="14909800" y="3798201"/>
                  </a:cubicBezTo>
                  <a:cubicBezTo>
                    <a:pt x="14833600" y="3839723"/>
                    <a:pt x="14749780" y="3852499"/>
                    <a:pt x="14672311" y="3830141"/>
                  </a:cubicBezTo>
                  <a:cubicBezTo>
                    <a:pt x="14594841" y="3807782"/>
                    <a:pt x="14514830" y="3753485"/>
                    <a:pt x="14443711" y="3670441"/>
                  </a:cubicBezTo>
                  <a:cubicBezTo>
                    <a:pt x="14372591" y="3587397"/>
                    <a:pt x="14302741" y="3469219"/>
                    <a:pt x="14246861" y="3335071"/>
                  </a:cubicBezTo>
                  <a:cubicBezTo>
                    <a:pt x="14189711" y="3197730"/>
                    <a:pt x="14138911" y="3031642"/>
                    <a:pt x="14102080" y="2859166"/>
                  </a:cubicBezTo>
                  <a:cubicBezTo>
                    <a:pt x="14065250" y="2683496"/>
                    <a:pt x="14038580" y="2485469"/>
                    <a:pt x="14027150" y="2290635"/>
                  </a:cubicBezTo>
                  <a:cubicBezTo>
                    <a:pt x="14014450" y="2095801"/>
                    <a:pt x="14014450" y="1888191"/>
                    <a:pt x="14027150" y="1693358"/>
                  </a:cubicBezTo>
                  <a:cubicBezTo>
                    <a:pt x="14039850" y="1498524"/>
                    <a:pt x="14066520" y="1300496"/>
                    <a:pt x="14102080" y="1124826"/>
                  </a:cubicBezTo>
                  <a:cubicBezTo>
                    <a:pt x="14138911" y="952351"/>
                    <a:pt x="14189711" y="786263"/>
                    <a:pt x="14246861" y="648921"/>
                  </a:cubicBezTo>
                  <a:cubicBezTo>
                    <a:pt x="14304011" y="514773"/>
                    <a:pt x="14372591" y="396596"/>
                    <a:pt x="14443711" y="313552"/>
                  </a:cubicBezTo>
                  <a:cubicBezTo>
                    <a:pt x="14514830" y="230508"/>
                    <a:pt x="14594841" y="176210"/>
                    <a:pt x="14672311" y="153852"/>
                  </a:cubicBezTo>
                  <a:cubicBezTo>
                    <a:pt x="14751050" y="131494"/>
                    <a:pt x="14833600" y="144270"/>
                    <a:pt x="14909800" y="185792"/>
                  </a:cubicBezTo>
                  <a:cubicBezTo>
                    <a:pt x="14987270" y="227314"/>
                    <a:pt x="15064741" y="307164"/>
                    <a:pt x="15130780" y="409371"/>
                  </a:cubicBezTo>
                  <a:cubicBezTo>
                    <a:pt x="15198091" y="508385"/>
                    <a:pt x="15261591" y="645727"/>
                    <a:pt x="15312391" y="795845"/>
                  </a:cubicBezTo>
                  <a:cubicBezTo>
                    <a:pt x="15363191" y="945963"/>
                    <a:pt x="15406370" y="1124826"/>
                    <a:pt x="15435580" y="1306884"/>
                  </a:cubicBezTo>
                  <a:cubicBezTo>
                    <a:pt x="15463520" y="1492136"/>
                    <a:pt x="15482570" y="1696552"/>
                    <a:pt x="15486380" y="1891385"/>
                  </a:cubicBezTo>
                  <a:cubicBezTo>
                    <a:pt x="15490191" y="2089413"/>
                    <a:pt x="15481300" y="2297023"/>
                    <a:pt x="15460980" y="2488663"/>
                  </a:cubicBezTo>
                  <a:cubicBezTo>
                    <a:pt x="15439391" y="2677108"/>
                    <a:pt x="15403830" y="2868748"/>
                    <a:pt x="15360650" y="3031642"/>
                  </a:cubicBezTo>
                  <a:cubicBezTo>
                    <a:pt x="15316200" y="3194536"/>
                    <a:pt x="15259050" y="3344653"/>
                    <a:pt x="15196820" y="3466025"/>
                  </a:cubicBezTo>
                  <a:cubicBezTo>
                    <a:pt x="15134591" y="3584203"/>
                    <a:pt x="15060930" y="3683217"/>
                    <a:pt x="14986000" y="3743903"/>
                  </a:cubicBezTo>
                  <a:cubicBezTo>
                    <a:pt x="14912341" y="3807783"/>
                    <a:pt x="14888211" y="3814171"/>
                    <a:pt x="14752320" y="3839723"/>
                  </a:cubicBezTo>
                  <a:cubicBezTo>
                    <a:pt x="13867130" y="3985917"/>
                    <a:pt x="6932930" y="3612949"/>
                    <a:pt x="4739640" y="3571427"/>
                  </a:cubicBezTo>
                  <a:cubicBezTo>
                    <a:pt x="3666490" y="3549069"/>
                    <a:pt x="3073400" y="3539487"/>
                    <a:pt x="2341880" y="3545875"/>
                  </a:cubicBezTo>
                  <a:cubicBezTo>
                    <a:pt x="1725930" y="3549069"/>
                    <a:pt x="899160" y="3628919"/>
                    <a:pt x="637540" y="3593785"/>
                  </a:cubicBezTo>
                  <a:cubicBezTo>
                    <a:pt x="560070" y="3581009"/>
                    <a:pt x="534670" y="3577815"/>
                    <a:pt x="485140" y="3545875"/>
                  </a:cubicBezTo>
                  <a:cubicBezTo>
                    <a:pt x="436880" y="3517129"/>
                    <a:pt x="387350" y="3469219"/>
                    <a:pt x="341630" y="3408534"/>
                  </a:cubicBezTo>
                  <a:cubicBezTo>
                    <a:pt x="297180" y="3351041"/>
                    <a:pt x="254000" y="3274386"/>
                    <a:pt x="215900" y="3191342"/>
                  </a:cubicBezTo>
                  <a:cubicBezTo>
                    <a:pt x="177800" y="3105104"/>
                    <a:pt x="143510" y="3006090"/>
                    <a:pt x="114300" y="2900688"/>
                  </a:cubicBezTo>
                  <a:cubicBezTo>
                    <a:pt x="85090" y="2795286"/>
                    <a:pt x="60960" y="2680302"/>
                    <a:pt x="43180" y="2558930"/>
                  </a:cubicBezTo>
                  <a:cubicBezTo>
                    <a:pt x="25400" y="2440753"/>
                    <a:pt x="12700" y="2312993"/>
                    <a:pt x="6350" y="2185233"/>
                  </a:cubicBezTo>
                  <a:cubicBezTo>
                    <a:pt x="0" y="2057473"/>
                    <a:pt x="0" y="1926519"/>
                    <a:pt x="6350" y="1798760"/>
                  </a:cubicBezTo>
                  <a:cubicBezTo>
                    <a:pt x="12700" y="1671000"/>
                    <a:pt x="25400" y="1543240"/>
                    <a:pt x="43180" y="1425062"/>
                  </a:cubicBezTo>
                  <a:cubicBezTo>
                    <a:pt x="60960" y="1303690"/>
                    <a:pt x="85090" y="1188706"/>
                    <a:pt x="114300" y="1083305"/>
                  </a:cubicBezTo>
                  <a:cubicBezTo>
                    <a:pt x="143510" y="977903"/>
                    <a:pt x="177800" y="878889"/>
                    <a:pt x="215900" y="792651"/>
                  </a:cubicBezTo>
                  <a:cubicBezTo>
                    <a:pt x="254000" y="709607"/>
                    <a:pt x="297180" y="632951"/>
                    <a:pt x="341630" y="575459"/>
                  </a:cubicBezTo>
                  <a:cubicBezTo>
                    <a:pt x="387350" y="514773"/>
                    <a:pt x="436880" y="470057"/>
                    <a:pt x="485140" y="438117"/>
                  </a:cubicBezTo>
                  <a:cubicBezTo>
                    <a:pt x="534670" y="406178"/>
                    <a:pt x="637540" y="390208"/>
                    <a:pt x="637540" y="390208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" name="TextBox 24">
            <a:extLst>
              <a:ext uri="{FF2B5EF4-FFF2-40B4-BE49-F238E27FC236}">
                <a16:creationId xmlns:a16="http://schemas.microsoft.com/office/drawing/2014/main" id="{A185CA49-14D2-3409-B1F5-AC133BF4AA4B}"/>
              </a:ext>
            </a:extLst>
          </p:cNvPr>
          <p:cNvSpPr txBox="1"/>
          <p:nvPr/>
        </p:nvSpPr>
        <p:spPr>
          <a:xfrm>
            <a:off x="20154" y="492471"/>
            <a:ext cx="16745085" cy="631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1"/>
              </a:lnSpc>
            </a:pPr>
            <a:r>
              <a:rPr lang="ru-RU" sz="5599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Современный урок иностранного языка по ФГОС</a:t>
            </a:r>
            <a:endParaRPr lang="en-US" sz="5599" dirty="0">
              <a:solidFill>
                <a:srgbClr val="202F5A"/>
              </a:solidFill>
              <a:latin typeface="Veles"/>
              <a:ea typeface="Veles"/>
              <a:cs typeface="Veles"/>
              <a:sym typeface="Veles"/>
            </a:endParaRPr>
          </a:p>
        </p:txBody>
      </p:sp>
      <p:sp>
        <p:nvSpPr>
          <p:cNvPr id="28" name="TextBox 28">
            <a:extLst>
              <a:ext uri="{FF2B5EF4-FFF2-40B4-BE49-F238E27FC236}">
                <a16:creationId xmlns:a16="http://schemas.microsoft.com/office/drawing/2014/main" id="{FB603352-E787-99BD-DFEB-49494011AC08}"/>
              </a:ext>
            </a:extLst>
          </p:cNvPr>
          <p:cNvSpPr txBox="1"/>
          <p:nvPr/>
        </p:nvSpPr>
        <p:spPr>
          <a:xfrm>
            <a:off x="2243574" y="1947679"/>
            <a:ext cx="10722569" cy="6155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imes New Roman" pitchFamily="18" charset="0"/>
              </a:rPr>
              <a:t>это учебная ситуация, задача, которая ставится перед учащимися, и которую они должны решить.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imes New Roman" pitchFamily="18" charset="0"/>
              </a:rPr>
              <a:t>Грамотно организованный урок в оборудованном кабинете должен иметь логическое начало и такое же окончание. Необходимо</a:t>
            </a:r>
            <a:r>
              <a:rPr lang="ru-RU" sz="4000" dirty="0">
                <a:solidFill>
                  <a:prstClr val="black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imes New Roman" pitchFamily="18" charset="0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Times New Roman" pitchFamily="18" charset="0"/>
              </a:rPr>
              <a:t>спланировать свою деятельность и деятельность учеников, четко сформулировать тему, цель, задачи урока. </a:t>
            </a:r>
            <a:endParaRPr lang="en-US" sz="40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4171495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EE51F1-EDA0-4047-25DE-70CF39F3E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>
            <a:extLst>
              <a:ext uri="{FF2B5EF4-FFF2-40B4-BE49-F238E27FC236}">
                <a16:creationId xmlns:a16="http://schemas.microsoft.com/office/drawing/2014/main" id="{B07D74D7-7191-598C-6703-E86FDC7CBAD2}"/>
              </a:ext>
            </a:extLst>
          </p:cNvPr>
          <p:cNvSpPr/>
          <p:nvPr/>
        </p:nvSpPr>
        <p:spPr>
          <a:xfrm>
            <a:off x="13641327" y="7786208"/>
            <a:ext cx="2513865" cy="2280761"/>
          </a:xfrm>
          <a:custGeom>
            <a:avLst/>
            <a:gdLst/>
            <a:ahLst/>
            <a:cxnLst/>
            <a:rect l="l" t="t" r="r" b="b"/>
            <a:pathLst>
              <a:path w="2513865" h="2280761">
                <a:moveTo>
                  <a:pt x="0" y="0"/>
                </a:moveTo>
                <a:lnTo>
                  <a:pt x="2513865" y="0"/>
                </a:lnTo>
                <a:lnTo>
                  <a:pt x="2513865" y="2280761"/>
                </a:lnTo>
                <a:lnTo>
                  <a:pt x="0" y="2280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B5CC3953-1179-0404-3D08-27A626D51B6E}"/>
              </a:ext>
            </a:extLst>
          </p:cNvPr>
          <p:cNvGrpSpPr/>
          <p:nvPr/>
        </p:nvGrpSpPr>
        <p:grpSpPr>
          <a:xfrm>
            <a:off x="2392845" y="8007501"/>
            <a:ext cx="11470129" cy="1833071"/>
            <a:chOff x="0" y="0"/>
            <a:chExt cx="9758680" cy="155956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66F7555C-62AA-8F1B-0827-5BF0996462B9}"/>
                </a:ext>
              </a:extLst>
            </p:cNvPr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FD357B33-2BD7-4458-0869-7CBDA6258661}"/>
              </a:ext>
            </a:extLst>
          </p:cNvPr>
          <p:cNvSpPr/>
          <p:nvPr/>
        </p:nvSpPr>
        <p:spPr>
          <a:xfrm rot="781845">
            <a:off x="373619" y="7960177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EED3A910-27EB-D045-D20F-5A1045C1596E}"/>
              </a:ext>
            </a:extLst>
          </p:cNvPr>
          <p:cNvSpPr txBox="1"/>
          <p:nvPr/>
        </p:nvSpPr>
        <p:spPr>
          <a:xfrm>
            <a:off x="1036799" y="1965656"/>
            <a:ext cx="14830952" cy="5957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9"/>
              </a:lnSpc>
            </a:pPr>
            <a:r>
              <a:rPr lang="ru-RU" sz="4800" dirty="0">
                <a:solidFill>
                  <a:srgbClr val="202F5A"/>
                </a:solidFill>
                <a:latin typeface="Lora"/>
                <a:ea typeface="Lora"/>
                <a:cs typeface="Lora"/>
                <a:sym typeface="Lora"/>
              </a:rPr>
              <a:t>Современный урок иностранного языка должен быть интересен, информационно насыщен, а материал  понятен обучающимися. Задача учителя-найти такие методы организации образовательного процесса, которые бы соединяли теоретические знания и практические умения обучающихся. </a:t>
            </a:r>
            <a:endParaRPr lang="en-US" sz="4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E682002C-179D-C6E2-1EFB-412730943473}"/>
              </a:ext>
            </a:extLst>
          </p:cNvPr>
          <p:cNvSpPr txBox="1"/>
          <p:nvPr/>
        </p:nvSpPr>
        <p:spPr>
          <a:xfrm>
            <a:off x="6429356" y="785782"/>
            <a:ext cx="8917385" cy="7732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824"/>
              </a:lnSpc>
            </a:pPr>
            <a:r>
              <a:rPr lang="en-US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.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D0376E55-DB9A-857F-E577-81635D8DA61E}"/>
              </a:ext>
            </a:extLst>
          </p:cNvPr>
          <p:cNvSpPr/>
          <p:nvPr/>
        </p:nvSpPr>
        <p:spPr>
          <a:xfrm>
            <a:off x="15893423" y="354656"/>
            <a:ext cx="1837010" cy="2408829"/>
          </a:xfrm>
          <a:custGeom>
            <a:avLst/>
            <a:gdLst/>
            <a:ahLst/>
            <a:cxnLst/>
            <a:rect l="l" t="t" r="r" b="b"/>
            <a:pathLst>
              <a:path w="2287943" h="3091815">
                <a:moveTo>
                  <a:pt x="0" y="0"/>
                </a:moveTo>
                <a:lnTo>
                  <a:pt x="2287942" y="0"/>
                </a:lnTo>
                <a:lnTo>
                  <a:pt x="2287942" y="3091815"/>
                </a:lnTo>
                <a:lnTo>
                  <a:pt x="0" y="309181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12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5EE4DB-2B2E-EDA1-CB54-DDB39EF70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2347E855-9470-6370-695F-7EF25DFB9186}"/>
              </a:ext>
            </a:extLst>
          </p:cNvPr>
          <p:cNvGrpSpPr/>
          <p:nvPr/>
        </p:nvGrpSpPr>
        <p:grpSpPr>
          <a:xfrm rot="462607">
            <a:off x="2168745" y="-1057950"/>
            <a:ext cx="19352251" cy="9575256"/>
            <a:chOff x="0" y="0"/>
            <a:chExt cx="18199100" cy="900469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4C84314-38DD-3336-77D1-E439147EA52B}"/>
                </a:ext>
              </a:extLst>
            </p:cNvPr>
            <p:cNvSpPr/>
            <p:nvPr/>
          </p:nvSpPr>
          <p:spPr>
            <a:xfrm>
              <a:off x="50800" y="57205"/>
              <a:ext cx="18124170" cy="8890281"/>
            </a:xfrm>
            <a:custGeom>
              <a:avLst/>
              <a:gdLst/>
              <a:ahLst/>
              <a:cxnLst/>
              <a:rect l="l" t="t" r="r" b="b"/>
              <a:pathLst>
                <a:path w="18124170" h="8890281">
                  <a:moveTo>
                    <a:pt x="0" y="2280876"/>
                  </a:moveTo>
                  <a:cubicBezTo>
                    <a:pt x="22860" y="2040320"/>
                    <a:pt x="39370" y="1981648"/>
                    <a:pt x="62230" y="1927377"/>
                  </a:cubicBezTo>
                  <a:cubicBezTo>
                    <a:pt x="83820" y="1871638"/>
                    <a:pt x="113030" y="1818833"/>
                    <a:pt x="146050" y="1773363"/>
                  </a:cubicBezTo>
                  <a:cubicBezTo>
                    <a:pt x="179070" y="1726425"/>
                    <a:pt x="246380" y="1657485"/>
                    <a:pt x="259080" y="1647218"/>
                  </a:cubicBezTo>
                  <a:cubicBezTo>
                    <a:pt x="261620" y="1644284"/>
                    <a:pt x="261620" y="1645751"/>
                    <a:pt x="264160" y="1642817"/>
                  </a:cubicBezTo>
                  <a:cubicBezTo>
                    <a:pt x="280670" y="1620815"/>
                    <a:pt x="326390" y="1394928"/>
                    <a:pt x="405130" y="1254115"/>
                  </a:cubicBezTo>
                  <a:cubicBezTo>
                    <a:pt x="527050" y="1039962"/>
                    <a:pt x="770890" y="706998"/>
                    <a:pt x="996950" y="536849"/>
                  </a:cubicBezTo>
                  <a:cubicBezTo>
                    <a:pt x="1209040" y="375501"/>
                    <a:pt x="1455420" y="313896"/>
                    <a:pt x="1711960" y="237622"/>
                  </a:cubicBezTo>
                  <a:cubicBezTo>
                    <a:pt x="1993900" y="154014"/>
                    <a:pt x="2321560" y="110010"/>
                    <a:pt x="2625090" y="73340"/>
                  </a:cubicBezTo>
                  <a:cubicBezTo>
                    <a:pt x="2924810" y="38137"/>
                    <a:pt x="3219450" y="29336"/>
                    <a:pt x="3521710" y="22002"/>
                  </a:cubicBezTo>
                  <a:cubicBezTo>
                    <a:pt x="3827780" y="13201"/>
                    <a:pt x="4127500" y="23469"/>
                    <a:pt x="4448810" y="23469"/>
                  </a:cubicBezTo>
                  <a:cubicBezTo>
                    <a:pt x="4795520" y="22002"/>
                    <a:pt x="5163820" y="20535"/>
                    <a:pt x="5528310" y="19069"/>
                  </a:cubicBezTo>
                  <a:cubicBezTo>
                    <a:pt x="5904230" y="16135"/>
                    <a:pt x="6296660" y="13201"/>
                    <a:pt x="6672580" y="10268"/>
                  </a:cubicBezTo>
                  <a:cubicBezTo>
                    <a:pt x="7039610" y="7334"/>
                    <a:pt x="7418070" y="2934"/>
                    <a:pt x="7758430" y="1467"/>
                  </a:cubicBezTo>
                  <a:cubicBezTo>
                    <a:pt x="8061960" y="1467"/>
                    <a:pt x="8336280" y="0"/>
                    <a:pt x="8618220" y="4401"/>
                  </a:cubicBezTo>
                  <a:cubicBezTo>
                    <a:pt x="8888730" y="7334"/>
                    <a:pt x="9131300" y="16135"/>
                    <a:pt x="9415780" y="22002"/>
                  </a:cubicBezTo>
                  <a:cubicBezTo>
                    <a:pt x="9743440" y="27869"/>
                    <a:pt x="10142220" y="33737"/>
                    <a:pt x="10473690" y="39604"/>
                  </a:cubicBezTo>
                  <a:cubicBezTo>
                    <a:pt x="10767060" y="44004"/>
                    <a:pt x="11023600" y="46938"/>
                    <a:pt x="11303000" y="54272"/>
                  </a:cubicBezTo>
                  <a:cubicBezTo>
                    <a:pt x="11590020" y="61606"/>
                    <a:pt x="11870690" y="71873"/>
                    <a:pt x="12175490" y="80674"/>
                  </a:cubicBezTo>
                  <a:cubicBezTo>
                    <a:pt x="12513310" y="90942"/>
                    <a:pt x="12920980" y="98276"/>
                    <a:pt x="13243561" y="111477"/>
                  </a:cubicBezTo>
                  <a:cubicBezTo>
                    <a:pt x="13510261" y="121745"/>
                    <a:pt x="13723620" y="129079"/>
                    <a:pt x="13975080" y="149614"/>
                  </a:cubicBezTo>
                  <a:cubicBezTo>
                    <a:pt x="14245589" y="171616"/>
                    <a:pt x="14538961" y="218553"/>
                    <a:pt x="14810739" y="242022"/>
                  </a:cubicBezTo>
                  <a:cubicBezTo>
                    <a:pt x="15067280" y="264024"/>
                    <a:pt x="15307311" y="278692"/>
                    <a:pt x="15562580" y="288960"/>
                  </a:cubicBezTo>
                  <a:cubicBezTo>
                    <a:pt x="15828011" y="299228"/>
                    <a:pt x="16113761" y="302161"/>
                    <a:pt x="16374111" y="305095"/>
                  </a:cubicBezTo>
                  <a:cubicBezTo>
                    <a:pt x="16614139" y="306562"/>
                    <a:pt x="16833850" y="261091"/>
                    <a:pt x="17070070" y="300694"/>
                  </a:cubicBezTo>
                  <a:cubicBezTo>
                    <a:pt x="17325339" y="344698"/>
                    <a:pt x="17679670" y="394570"/>
                    <a:pt x="17849850" y="576453"/>
                  </a:cubicBezTo>
                  <a:cubicBezTo>
                    <a:pt x="18004789" y="740735"/>
                    <a:pt x="18070830" y="1037028"/>
                    <a:pt x="18097500" y="1289318"/>
                  </a:cubicBezTo>
                  <a:cubicBezTo>
                    <a:pt x="18124170" y="1551876"/>
                    <a:pt x="18059400" y="1848169"/>
                    <a:pt x="17995900" y="2125395"/>
                  </a:cubicBezTo>
                  <a:cubicBezTo>
                    <a:pt x="17929861" y="2417288"/>
                    <a:pt x="17815561" y="2725317"/>
                    <a:pt x="17696180" y="2995208"/>
                  </a:cubicBezTo>
                  <a:cubicBezTo>
                    <a:pt x="17583150" y="3251898"/>
                    <a:pt x="17445989" y="3468985"/>
                    <a:pt x="17303750" y="3713940"/>
                  </a:cubicBezTo>
                  <a:cubicBezTo>
                    <a:pt x="17148811" y="3980898"/>
                    <a:pt x="16959580" y="4272792"/>
                    <a:pt x="16797020" y="4536816"/>
                  </a:cubicBezTo>
                  <a:cubicBezTo>
                    <a:pt x="16645889" y="4781772"/>
                    <a:pt x="16513811" y="5014993"/>
                    <a:pt x="16360139" y="5243814"/>
                  </a:cubicBezTo>
                  <a:cubicBezTo>
                    <a:pt x="16207739" y="5474102"/>
                    <a:pt x="16043911" y="5705856"/>
                    <a:pt x="15881350" y="5915609"/>
                  </a:cubicBezTo>
                  <a:cubicBezTo>
                    <a:pt x="15727680" y="6113627"/>
                    <a:pt x="15585439" y="6291110"/>
                    <a:pt x="15412720" y="6471526"/>
                  </a:cubicBezTo>
                  <a:cubicBezTo>
                    <a:pt x="15224761" y="6668078"/>
                    <a:pt x="15016480" y="6870496"/>
                    <a:pt x="14789150" y="7045045"/>
                  </a:cubicBezTo>
                  <a:cubicBezTo>
                    <a:pt x="14546580" y="7229863"/>
                    <a:pt x="14255750" y="7392677"/>
                    <a:pt x="13992861" y="7543758"/>
                  </a:cubicBezTo>
                  <a:cubicBezTo>
                    <a:pt x="13742670" y="7687504"/>
                    <a:pt x="13496289" y="7820983"/>
                    <a:pt x="13247370" y="7933927"/>
                  </a:cubicBezTo>
                  <a:cubicBezTo>
                    <a:pt x="13007339" y="8043937"/>
                    <a:pt x="12777470" y="8127545"/>
                    <a:pt x="12527280" y="8218487"/>
                  </a:cubicBezTo>
                  <a:cubicBezTo>
                    <a:pt x="12259310" y="8313829"/>
                    <a:pt x="11973560" y="8406237"/>
                    <a:pt x="11689080" y="8491311"/>
                  </a:cubicBezTo>
                  <a:cubicBezTo>
                    <a:pt x="11395710" y="8579320"/>
                    <a:pt x="11084560" y="8673195"/>
                    <a:pt x="10793730" y="8736268"/>
                  </a:cubicBezTo>
                  <a:cubicBezTo>
                    <a:pt x="10519410" y="8794939"/>
                    <a:pt x="10270490" y="8836010"/>
                    <a:pt x="9992360" y="8860945"/>
                  </a:cubicBezTo>
                  <a:cubicBezTo>
                    <a:pt x="9691370" y="8888814"/>
                    <a:pt x="9356090" y="8890281"/>
                    <a:pt x="9048750" y="8888814"/>
                  </a:cubicBezTo>
                  <a:cubicBezTo>
                    <a:pt x="8755380" y="8885881"/>
                    <a:pt x="8464550" y="8880014"/>
                    <a:pt x="8188960" y="8850678"/>
                  </a:cubicBezTo>
                  <a:cubicBezTo>
                    <a:pt x="7931150" y="8824275"/>
                    <a:pt x="7694930" y="8770003"/>
                    <a:pt x="7443470" y="8724533"/>
                  </a:cubicBezTo>
                  <a:cubicBezTo>
                    <a:pt x="7186930" y="8679062"/>
                    <a:pt x="6925310" y="8632124"/>
                    <a:pt x="6668770" y="8574919"/>
                  </a:cubicBezTo>
                  <a:cubicBezTo>
                    <a:pt x="6412230" y="8519181"/>
                    <a:pt x="6159500" y="8466376"/>
                    <a:pt x="5906770" y="8388635"/>
                  </a:cubicBezTo>
                  <a:cubicBezTo>
                    <a:pt x="5647690" y="8307961"/>
                    <a:pt x="5386070" y="8209686"/>
                    <a:pt x="5134610" y="8096741"/>
                  </a:cubicBezTo>
                  <a:cubicBezTo>
                    <a:pt x="4883150" y="7985265"/>
                    <a:pt x="4625340" y="7841519"/>
                    <a:pt x="4398010" y="7712440"/>
                  </a:cubicBezTo>
                  <a:cubicBezTo>
                    <a:pt x="4196080" y="7598029"/>
                    <a:pt x="4011930" y="7502687"/>
                    <a:pt x="3835400" y="7366274"/>
                  </a:cubicBezTo>
                  <a:cubicBezTo>
                    <a:pt x="3660140" y="7229863"/>
                    <a:pt x="3515360" y="7055314"/>
                    <a:pt x="3341370" y="6895432"/>
                  </a:cubicBezTo>
                  <a:cubicBezTo>
                    <a:pt x="3155950" y="6723816"/>
                    <a:pt x="2938780" y="6547800"/>
                    <a:pt x="2754630" y="6374718"/>
                  </a:cubicBezTo>
                  <a:cubicBezTo>
                    <a:pt x="2584450" y="6214837"/>
                    <a:pt x="2443480" y="6072557"/>
                    <a:pt x="2270760" y="5896541"/>
                  </a:cubicBezTo>
                  <a:cubicBezTo>
                    <a:pt x="2067560" y="5686788"/>
                    <a:pt x="1814830" y="5430098"/>
                    <a:pt x="1615440" y="5192476"/>
                  </a:cubicBezTo>
                  <a:cubicBezTo>
                    <a:pt x="1430020" y="4970989"/>
                    <a:pt x="1268730" y="4749502"/>
                    <a:pt x="1111250" y="4520681"/>
                  </a:cubicBezTo>
                  <a:cubicBezTo>
                    <a:pt x="957580" y="4296260"/>
                    <a:pt x="814070" y="4067439"/>
                    <a:pt x="681990" y="3831285"/>
                  </a:cubicBezTo>
                  <a:cubicBezTo>
                    <a:pt x="552450" y="3598063"/>
                    <a:pt x="433070" y="3325238"/>
                    <a:pt x="326390" y="3109618"/>
                  </a:cubicBezTo>
                  <a:cubicBezTo>
                    <a:pt x="238760" y="2932135"/>
                    <a:pt x="138430" y="2748785"/>
                    <a:pt x="86360" y="2628508"/>
                  </a:cubicBezTo>
                  <a:cubicBezTo>
                    <a:pt x="57150" y="2559568"/>
                    <a:pt x="39370" y="2518497"/>
                    <a:pt x="25400" y="2461292"/>
                  </a:cubicBezTo>
                  <a:cubicBezTo>
                    <a:pt x="10160" y="2402620"/>
                    <a:pt x="0" y="2280876"/>
                    <a:pt x="0" y="2280876"/>
                  </a:cubicBezTo>
                  <a:moveTo>
                    <a:pt x="3243580" y="4727500"/>
                  </a:moveTo>
                  <a:cubicBezTo>
                    <a:pt x="3282950" y="4765637"/>
                    <a:pt x="3282950" y="4755369"/>
                    <a:pt x="3279140" y="4749502"/>
                  </a:cubicBezTo>
                  <a:cubicBezTo>
                    <a:pt x="3274060" y="4740701"/>
                    <a:pt x="3243580" y="4727500"/>
                    <a:pt x="3243580" y="4727500"/>
                  </a:cubicBezTo>
                  <a:moveTo>
                    <a:pt x="13030200" y="6046154"/>
                  </a:moveTo>
                  <a:cubicBezTo>
                    <a:pt x="13031470" y="6046154"/>
                    <a:pt x="13030200" y="6046154"/>
                    <a:pt x="13030200" y="6046154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Freeform 4">
            <a:extLst>
              <a:ext uri="{FF2B5EF4-FFF2-40B4-BE49-F238E27FC236}">
                <a16:creationId xmlns:a16="http://schemas.microsoft.com/office/drawing/2014/main" id="{00A882CC-E67D-E437-55FC-F34CF32DA8A0}"/>
              </a:ext>
            </a:extLst>
          </p:cNvPr>
          <p:cNvSpPr/>
          <p:nvPr/>
        </p:nvSpPr>
        <p:spPr>
          <a:xfrm>
            <a:off x="12041029" y="6977539"/>
            <a:ext cx="2513865" cy="2280761"/>
          </a:xfrm>
          <a:custGeom>
            <a:avLst/>
            <a:gdLst/>
            <a:ahLst/>
            <a:cxnLst/>
            <a:rect l="l" t="t" r="r" b="b"/>
            <a:pathLst>
              <a:path w="2513865" h="2280761">
                <a:moveTo>
                  <a:pt x="0" y="0"/>
                </a:moveTo>
                <a:lnTo>
                  <a:pt x="2513865" y="0"/>
                </a:lnTo>
                <a:lnTo>
                  <a:pt x="2513865" y="2280761"/>
                </a:lnTo>
                <a:lnTo>
                  <a:pt x="0" y="2280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16D20EC0-6787-4721-90A9-B4216AAD6268}"/>
              </a:ext>
            </a:extLst>
          </p:cNvPr>
          <p:cNvGrpSpPr/>
          <p:nvPr/>
        </p:nvGrpSpPr>
        <p:grpSpPr>
          <a:xfrm>
            <a:off x="1828974" y="-19714"/>
            <a:ext cx="16748073" cy="7072202"/>
            <a:chOff x="0" y="0"/>
            <a:chExt cx="15633180" cy="236714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7E48A35-0C32-D817-B35A-49DC3D131CF2}"/>
                </a:ext>
              </a:extLst>
            </p:cNvPr>
            <p:cNvSpPr/>
            <p:nvPr/>
          </p:nvSpPr>
          <p:spPr>
            <a:xfrm>
              <a:off x="50156" y="0"/>
              <a:ext cx="15531432" cy="2365269"/>
            </a:xfrm>
            <a:custGeom>
              <a:avLst/>
              <a:gdLst/>
              <a:ahLst/>
              <a:cxnLst/>
              <a:rect l="l" t="t" r="r" b="b"/>
              <a:pathLst>
                <a:path w="15531432" h="2365269">
                  <a:moveTo>
                    <a:pt x="730858" y="228655"/>
                  </a:moveTo>
                  <a:cubicBezTo>
                    <a:pt x="3005114" y="254894"/>
                    <a:pt x="6156398" y="155560"/>
                    <a:pt x="8327474" y="125573"/>
                  </a:cubicBezTo>
                  <a:cubicBezTo>
                    <a:pt x="10462723" y="95585"/>
                    <a:pt x="13956507" y="0"/>
                    <a:pt x="14680201" y="74969"/>
                  </a:cubicBezTo>
                  <a:cubicBezTo>
                    <a:pt x="14830671" y="89963"/>
                    <a:pt x="14865062" y="95585"/>
                    <a:pt x="14951046" y="133070"/>
                  </a:cubicBezTo>
                  <a:cubicBezTo>
                    <a:pt x="15035596" y="170554"/>
                    <a:pt x="15121580" y="228655"/>
                    <a:pt x="15193233" y="299876"/>
                  </a:cubicBezTo>
                  <a:cubicBezTo>
                    <a:pt x="15264884" y="371096"/>
                    <a:pt x="15330804" y="462933"/>
                    <a:pt x="15380963" y="560393"/>
                  </a:cubicBezTo>
                  <a:cubicBezTo>
                    <a:pt x="15432553" y="657852"/>
                    <a:pt x="15472678" y="772180"/>
                    <a:pt x="15497041" y="886507"/>
                  </a:cubicBezTo>
                  <a:cubicBezTo>
                    <a:pt x="15519970" y="998961"/>
                    <a:pt x="15531432" y="1124534"/>
                    <a:pt x="15525703" y="1242610"/>
                  </a:cubicBezTo>
                  <a:cubicBezTo>
                    <a:pt x="15521402" y="1360686"/>
                    <a:pt x="15499906" y="1482510"/>
                    <a:pt x="15466945" y="1593089"/>
                  </a:cubicBezTo>
                  <a:cubicBezTo>
                    <a:pt x="15433986" y="1701794"/>
                    <a:pt x="15383829" y="1810499"/>
                    <a:pt x="15325075" y="1900462"/>
                  </a:cubicBezTo>
                  <a:cubicBezTo>
                    <a:pt x="15267752" y="1990424"/>
                    <a:pt x="15194665" y="2071016"/>
                    <a:pt x="15117281" y="2132865"/>
                  </a:cubicBezTo>
                  <a:cubicBezTo>
                    <a:pt x="15039897" y="2192841"/>
                    <a:pt x="14949614" y="2239696"/>
                    <a:pt x="14862197" y="2264061"/>
                  </a:cubicBezTo>
                  <a:cubicBezTo>
                    <a:pt x="14773348" y="2290300"/>
                    <a:pt x="14677333" y="2297797"/>
                    <a:pt x="14588484" y="2284678"/>
                  </a:cubicBezTo>
                  <a:cubicBezTo>
                    <a:pt x="14498201" y="2271558"/>
                    <a:pt x="14406487" y="2237822"/>
                    <a:pt x="14323370" y="2189092"/>
                  </a:cubicBezTo>
                  <a:cubicBezTo>
                    <a:pt x="14241685" y="2138488"/>
                    <a:pt x="14162868" y="2067268"/>
                    <a:pt x="14096946" y="1986676"/>
                  </a:cubicBezTo>
                  <a:cubicBezTo>
                    <a:pt x="14031026" y="1906084"/>
                    <a:pt x="13973704" y="1804876"/>
                    <a:pt x="13930713" y="1701794"/>
                  </a:cubicBezTo>
                  <a:cubicBezTo>
                    <a:pt x="13889154" y="1596838"/>
                    <a:pt x="13859060" y="1478762"/>
                    <a:pt x="13843295" y="1362560"/>
                  </a:cubicBezTo>
                  <a:cubicBezTo>
                    <a:pt x="13828966" y="1244484"/>
                    <a:pt x="13828966" y="1118911"/>
                    <a:pt x="13843295" y="1002709"/>
                  </a:cubicBezTo>
                  <a:cubicBezTo>
                    <a:pt x="13859060" y="886507"/>
                    <a:pt x="13889154" y="768431"/>
                    <a:pt x="13930713" y="663475"/>
                  </a:cubicBezTo>
                  <a:cubicBezTo>
                    <a:pt x="13973704" y="558518"/>
                    <a:pt x="14032459" y="459185"/>
                    <a:pt x="14096946" y="378593"/>
                  </a:cubicBezTo>
                  <a:cubicBezTo>
                    <a:pt x="14162868" y="296127"/>
                    <a:pt x="14243119" y="226781"/>
                    <a:pt x="14324802" y="176177"/>
                  </a:cubicBezTo>
                  <a:cubicBezTo>
                    <a:pt x="14406487" y="127447"/>
                    <a:pt x="14498201" y="93711"/>
                    <a:pt x="14588484" y="80592"/>
                  </a:cubicBezTo>
                  <a:cubicBezTo>
                    <a:pt x="14678765" y="67472"/>
                    <a:pt x="14774781" y="74969"/>
                    <a:pt x="14862197" y="101208"/>
                  </a:cubicBezTo>
                  <a:cubicBezTo>
                    <a:pt x="14949614" y="125573"/>
                    <a:pt x="15039897" y="172428"/>
                    <a:pt x="15117281" y="232404"/>
                  </a:cubicBezTo>
                  <a:cubicBezTo>
                    <a:pt x="15194665" y="294253"/>
                    <a:pt x="15267752" y="374845"/>
                    <a:pt x="15326507" y="464807"/>
                  </a:cubicBezTo>
                  <a:cubicBezTo>
                    <a:pt x="15383829" y="554770"/>
                    <a:pt x="15433986" y="663475"/>
                    <a:pt x="15466945" y="772180"/>
                  </a:cubicBezTo>
                  <a:cubicBezTo>
                    <a:pt x="15499906" y="882759"/>
                    <a:pt x="15521402" y="1004583"/>
                    <a:pt x="15525703" y="1122659"/>
                  </a:cubicBezTo>
                  <a:cubicBezTo>
                    <a:pt x="15531432" y="1240735"/>
                    <a:pt x="15519970" y="1366308"/>
                    <a:pt x="15495607" y="1478762"/>
                  </a:cubicBezTo>
                  <a:cubicBezTo>
                    <a:pt x="15472678" y="1593089"/>
                    <a:pt x="15431119" y="1707417"/>
                    <a:pt x="15380963" y="1804876"/>
                  </a:cubicBezTo>
                  <a:cubicBezTo>
                    <a:pt x="15330804" y="1902336"/>
                    <a:pt x="15264884" y="1994173"/>
                    <a:pt x="15191799" y="2065394"/>
                  </a:cubicBezTo>
                  <a:cubicBezTo>
                    <a:pt x="15120147" y="2136614"/>
                    <a:pt x="15035596" y="2194715"/>
                    <a:pt x="14949614" y="2232199"/>
                  </a:cubicBezTo>
                  <a:cubicBezTo>
                    <a:pt x="14865062" y="2269684"/>
                    <a:pt x="14830671" y="2275306"/>
                    <a:pt x="14680201" y="2290300"/>
                  </a:cubicBezTo>
                  <a:cubicBezTo>
                    <a:pt x="13956507" y="2365269"/>
                    <a:pt x="10462723" y="2269684"/>
                    <a:pt x="8327474" y="2239696"/>
                  </a:cubicBezTo>
                  <a:cubicBezTo>
                    <a:pt x="6156398" y="2209709"/>
                    <a:pt x="3005114" y="2110375"/>
                    <a:pt x="1762656" y="2112249"/>
                  </a:cubicBezTo>
                  <a:cubicBezTo>
                    <a:pt x="1269686" y="2112249"/>
                    <a:pt x="931485" y="2149734"/>
                    <a:pt x="730858" y="2136614"/>
                  </a:cubicBezTo>
                  <a:cubicBezTo>
                    <a:pt x="649174" y="2130991"/>
                    <a:pt x="613347" y="2127243"/>
                    <a:pt x="556025" y="2108501"/>
                  </a:cubicBezTo>
                  <a:cubicBezTo>
                    <a:pt x="500136" y="2089758"/>
                    <a:pt x="444247" y="2061645"/>
                    <a:pt x="392657" y="2026035"/>
                  </a:cubicBezTo>
                  <a:cubicBezTo>
                    <a:pt x="341067" y="1992299"/>
                    <a:pt x="290910" y="1947317"/>
                    <a:pt x="247919" y="1896713"/>
                  </a:cubicBezTo>
                  <a:cubicBezTo>
                    <a:pt x="203494" y="1846109"/>
                    <a:pt x="164802" y="1786134"/>
                    <a:pt x="131841" y="1724285"/>
                  </a:cubicBezTo>
                  <a:cubicBezTo>
                    <a:pt x="97448" y="1662436"/>
                    <a:pt x="70220" y="1591215"/>
                    <a:pt x="50157" y="1519995"/>
                  </a:cubicBezTo>
                  <a:cubicBezTo>
                    <a:pt x="28662" y="1448774"/>
                    <a:pt x="14331" y="1373805"/>
                    <a:pt x="7166" y="1296962"/>
                  </a:cubicBezTo>
                  <a:cubicBezTo>
                    <a:pt x="0" y="1221993"/>
                    <a:pt x="0" y="1143276"/>
                    <a:pt x="7166" y="1068307"/>
                  </a:cubicBezTo>
                  <a:cubicBezTo>
                    <a:pt x="14331" y="991464"/>
                    <a:pt x="28662" y="914621"/>
                    <a:pt x="50157" y="845274"/>
                  </a:cubicBezTo>
                  <a:cubicBezTo>
                    <a:pt x="70220" y="774054"/>
                    <a:pt x="98881" y="702833"/>
                    <a:pt x="131841" y="640984"/>
                  </a:cubicBezTo>
                  <a:cubicBezTo>
                    <a:pt x="164802" y="579135"/>
                    <a:pt x="204927" y="519160"/>
                    <a:pt x="247919" y="468556"/>
                  </a:cubicBezTo>
                  <a:cubicBezTo>
                    <a:pt x="290910" y="417952"/>
                    <a:pt x="341067" y="372970"/>
                    <a:pt x="392657" y="339234"/>
                  </a:cubicBezTo>
                  <a:cubicBezTo>
                    <a:pt x="444247" y="303624"/>
                    <a:pt x="500136" y="275511"/>
                    <a:pt x="557458" y="256768"/>
                  </a:cubicBezTo>
                  <a:cubicBezTo>
                    <a:pt x="613347" y="238026"/>
                    <a:pt x="730858" y="228655"/>
                    <a:pt x="730858" y="228655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D6709EA3-1651-EBCC-D900-198620CE7005}"/>
              </a:ext>
            </a:extLst>
          </p:cNvPr>
          <p:cNvGrpSpPr/>
          <p:nvPr/>
        </p:nvGrpSpPr>
        <p:grpSpPr>
          <a:xfrm>
            <a:off x="-1036735" y="7793081"/>
            <a:ext cx="11470129" cy="1833071"/>
            <a:chOff x="0" y="0"/>
            <a:chExt cx="9758680" cy="1559560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A37B9C21-33F3-D9E2-2F84-A954C9394FC3}"/>
                </a:ext>
              </a:extLst>
            </p:cNvPr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DD148831-C489-81B7-7126-D4ED362762F9}"/>
              </a:ext>
            </a:extLst>
          </p:cNvPr>
          <p:cNvSpPr/>
          <p:nvPr/>
        </p:nvSpPr>
        <p:spPr>
          <a:xfrm rot="781845">
            <a:off x="742063" y="6947496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B814D4-39EE-6D6F-94E1-8AC9F13C705D}"/>
              </a:ext>
            </a:extLst>
          </p:cNvPr>
          <p:cNvSpPr txBox="1"/>
          <p:nvPr/>
        </p:nvSpPr>
        <p:spPr>
          <a:xfrm>
            <a:off x="2376212" y="1559879"/>
            <a:ext cx="13948608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82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Современный урок иностранного языка немыслим без использования информационных компьютерных технологий,</a:t>
            </a:r>
            <a:r>
              <a:rPr kumimoji="0" lang="en-US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 </a:t>
            </a:r>
            <a:r>
              <a:rPr kumimoji="0" lang="ru-RU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различных интернет-ресурсов,</a:t>
            </a:r>
            <a:r>
              <a:rPr kumimoji="0" lang="en-US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 </a:t>
            </a:r>
            <a:r>
              <a:rPr kumimoji="0" lang="ru-RU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мультимедийных источников,</a:t>
            </a:r>
            <a:r>
              <a:rPr kumimoji="0" lang="en-US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 </a:t>
            </a:r>
            <a:r>
              <a:rPr kumimoji="0" lang="ru-RU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презентации </a:t>
            </a:r>
            <a:r>
              <a:rPr kumimoji="0" lang="en-US" sz="5600" b="0" i="0" u="none" strike="noStrike" kern="1200" cap="none" spc="0" normalizeH="0" baseline="0" noProof="0" dirty="0">
                <a:ln>
                  <a:noFill/>
                </a:ln>
                <a:solidFill>
                  <a:srgbClr val="202F5A"/>
                </a:solidFill>
                <a:effectLst/>
                <a:uLnTx/>
                <a:uFillTx/>
                <a:latin typeface="Microsoft JhengHei Light" panose="020B0304030504040204" pitchFamily="34" charset="-120"/>
                <a:ea typeface="Microsoft JhengHei Light" panose="020B0304030504040204" pitchFamily="34" charset="-120"/>
                <a:cs typeface="Veles"/>
                <a:sym typeface="Veles"/>
              </a:rPr>
              <a:t>PowerPoint </a:t>
            </a:r>
          </a:p>
        </p:txBody>
      </p:sp>
    </p:spTree>
    <p:extLst>
      <p:ext uri="{BB962C8B-B14F-4D97-AF65-F5344CB8AC3E}">
        <p14:creationId xmlns:p14="http://schemas.microsoft.com/office/powerpoint/2010/main" val="2638064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384395" y="7540674"/>
            <a:ext cx="2513865" cy="2280761"/>
          </a:xfrm>
          <a:custGeom>
            <a:avLst/>
            <a:gdLst/>
            <a:ahLst/>
            <a:cxnLst/>
            <a:rect l="l" t="t" r="r" b="b"/>
            <a:pathLst>
              <a:path w="2513865" h="2280761">
                <a:moveTo>
                  <a:pt x="0" y="0"/>
                </a:moveTo>
                <a:lnTo>
                  <a:pt x="2513865" y="0"/>
                </a:lnTo>
                <a:lnTo>
                  <a:pt x="2513865" y="2280761"/>
                </a:lnTo>
                <a:lnTo>
                  <a:pt x="0" y="2280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grpSp>
        <p:nvGrpSpPr>
          <p:cNvPr id="3" name="Group 7"/>
          <p:cNvGrpSpPr/>
          <p:nvPr/>
        </p:nvGrpSpPr>
        <p:grpSpPr>
          <a:xfrm>
            <a:off x="1805347" y="8290538"/>
            <a:ext cx="11470129" cy="1833071"/>
            <a:chOff x="0" y="0"/>
            <a:chExt cx="9758680" cy="1559560"/>
          </a:xfrm>
        </p:grpSpPr>
        <p:sp>
          <p:nvSpPr>
            <p:cNvPr id="8" name="Freeform 8"/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/>
          <p:cNvSpPr/>
          <p:nvPr/>
        </p:nvSpPr>
        <p:spPr>
          <a:xfrm rot="781845">
            <a:off x="373619" y="7960177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8" name="TextBox 18"/>
          <p:cNvSpPr txBox="1"/>
          <p:nvPr/>
        </p:nvSpPr>
        <p:spPr>
          <a:xfrm>
            <a:off x="1675271" y="2479598"/>
            <a:ext cx="14685230" cy="50985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ru-RU" sz="4800" dirty="0">
                <a:solidFill>
                  <a:srgbClr val="202F5A"/>
                </a:solidFill>
                <a:latin typeface="Lora"/>
                <a:ea typeface="Lora"/>
                <a:cs typeface="Lora"/>
                <a:sym typeface="Lora"/>
              </a:rPr>
              <a:t>Основная цель современного урока: выбрать методы и формы организации учебной деятельности учащихся, которые оптимально соответствуют поставленной цели развития личности, формирование и развитие коммуникативной культуры учащихся.</a:t>
            </a:r>
            <a:endParaRPr lang="en-US" sz="4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429356" y="785782"/>
            <a:ext cx="8917385" cy="7732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824"/>
              </a:lnSpc>
            </a:pPr>
            <a:r>
              <a:rPr lang="en-US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.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FB6F4C6F-4BAB-04C9-D5EB-E5EA300804B1}"/>
              </a:ext>
            </a:extLst>
          </p:cNvPr>
          <p:cNvSpPr/>
          <p:nvPr/>
        </p:nvSpPr>
        <p:spPr>
          <a:xfrm>
            <a:off x="469353" y="2620056"/>
            <a:ext cx="1837010" cy="2408829"/>
          </a:xfrm>
          <a:custGeom>
            <a:avLst/>
            <a:gdLst/>
            <a:ahLst/>
            <a:cxnLst/>
            <a:rect l="l" t="t" r="r" b="b"/>
            <a:pathLst>
              <a:path w="2287943" h="3091815">
                <a:moveTo>
                  <a:pt x="0" y="0"/>
                </a:moveTo>
                <a:lnTo>
                  <a:pt x="2287942" y="0"/>
                </a:lnTo>
                <a:lnTo>
                  <a:pt x="2287942" y="3091815"/>
                </a:lnTo>
                <a:lnTo>
                  <a:pt x="0" y="309181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12041029" y="6977539"/>
            <a:ext cx="2513865" cy="2280761"/>
          </a:xfrm>
          <a:custGeom>
            <a:avLst/>
            <a:gdLst/>
            <a:ahLst/>
            <a:cxnLst/>
            <a:rect l="l" t="t" r="r" b="b"/>
            <a:pathLst>
              <a:path w="2513865" h="2280761">
                <a:moveTo>
                  <a:pt x="0" y="0"/>
                </a:moveTo>
                <a:lnTo>
                  <a:pt x="2513865" y="0"/>
                </a:lnTo>
                <a:lnTo>
                  <a:pt x="2513865" y="2280761"/>
                </a:lnTo>
                <a:lnTo>
                  <a:pt x="0" y="22807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grpSp>
        <p:nvGrpSpPr>
          <p:cNvPr id="2" name="Group 5"/>
          <p:cNvGrpSpPr/>
          <p:nvPr/>
        </p:nvGrpSpPr>
        <p:grpSpPr>
          <a:xfrm>
            <a:off x="5155805" y="379197"/>
            <a:ext cx="11724885" cy="1775358"/>
            <a:chOff x="0" y="0"/>
            <a:chExt cx="15633180" cy="2367143"/>
          </a:xfrm>
        </p:grpSpPr>
        <p:sp>
          <p:nvSpPr>
            <p:cNvPr id="6" name="Freeform 6"/>
            <p:cNvSpPr/>
            <p:nvPr/>
          </p:nvSpPr>
          <p:spPr>
            <a:xfrm>
              <a:off x="50156" y="0"/>
              <a:ext cx="15531432" cy="2365269"/>
            </a:xfrm>
            <a:custGeom>
              <a:avLst/>
              <a:gdLst/>
              <a:ahLst/>
              <a:cxnLst/>
              <a:rect l="l" t="t" r="r" b="b"/>
              <a:pathLst>
                <a:path w="15531432" h="2365269">
                  <a:moveTo>
                    <a:pt x="730858" y="228655"/>
                  </a:moveTo>
                  <a:cubicBezTo>
                    <a:pt x="3005114" y="254894"/>
                    <a:pt x="6156398" y="155560"/>
                    <a:pt x="8327474" y="125573"/>
                  </a:cubicBezTo>
                  <a:cubicBezTo>
                    <a:pt x="10462723" y="95585"/>
                    <a:pt x="13956507" y="0"/>
                    <a:pt x="14680201" y="74969"/>
                  </a:cubicBezTo>
                  <a:cubicBezTo>
                    <a:pt x="14830671" y="89963"/>
                    <a:pt x="14865062" y="95585"/>
                    <a:pt x="14951046" y="133070"/>
                  </a:cubicBezTo>
                  <a:cubicBezTo>
                    <a:pt x="15035596" y="170554"/>
                    <a:pt x="15121580" y="228655"/>
                    <a:pt x="15193233" y="299876"/>
                  </a:cubicBezTo>
                  <a:cubicBezTo>
                    <a:pt x="15264884" y="371096"/>
                    <a:pt x="15330804" y="462933"/>
                    <a:pt x="15380963" y="560393"/>
                  </a:cubicBezTo>
                  <a:cubicBezTo>
                    <a:pt x="15432553" y="657852"/>
                    <a:pt x="15472678" y="772180"/>
                    <a:pt x="15497041" y="886507"/>
                  </a:cubicBezTo>
                  <a:cubicBezTo>
                    <a:pt x="15519970" y="998961"/>
                    <a:pt x="15531432" y="1124534"/>
                    <a:pt x="15525703" y="1242610"/>
                  </a:cubicBezTo>
                  <a:cubicBezTo>
                    <a:pt x="15521402" y="1360686"/>
                    <a:pt x="15499906" y="1482510"/>
                    <a:pt x="15466945" y="1593089"/>
                  </a:cubicBezTo>
                  <a:cubicBezTo>
                    <a:pt x="15433986" y="1701794"/>
                    <a:pt x="15383829" y="1810499"/>
                    <a:pt x="15325075" y="1900462"/>
                  </a:cubicBezTo>
                  <a:cubicBezTo>
                    <a:pt x="15267752" y="1990424"/>
                    <a:pt x="15194665" y="2071016"/>
                    <a:pt x="15117281" y="2132865"/>
                  </a:cubicBezTo>
                  <a:cubicBezTo>
                    <a:pt x="15039897" y="2192841"/>
                    <a:pt x="14949614" y="2239696"/>
                    <a:pt x="14862197" y="2264061"/>
                  </a:cubicBezTo>
                  <a:cubicBezTo>
                    <a:pt x="14773348" y="2290300"/>
                    <a:pt x="14677333" y="2297797"/>
                    <a:pt x="14588484" y="2284678"/>
                  </a:cubicBezTo>
                  <a:cubicBezTo>
                    <a:pt x="14498201" y="2271558"/>
                    <a:pt x="14406487" y="2237822"/>
                    <a:pt x="14323370" y="2189092"/>
                  </a:cubicBezTo>
                  <a:cubicBezTo>
                    <a:pt x="14241685" y="2138488"/>
                    <a:pt x="14162868" y="2067268"/>
                    <a:pt x="14096946" y="1986676"/>
                  </a:cubicBezTo>
                  <a:cubicBezTo>
                    <a:pt x="14031026" y="1906084"/>
                    <a:pt x="13973704" y="1804876"/>
                    <a:pt x="13930713" y="1701794"/>
                  </a:cubicBezTo>
                  <a:cubicBezTo>
                    <a:pt x="13889154" y="1596838"/>
                    <a:pt x="13859060" y="1478762"/>
                    <a:pt x="13843295" y="1362560"/>
                  </a:cubicBezTo>
                  <a:cubicBezTo>
                    <a:pt x="13828966" y="1244484"/>
                    <a:pt x="13828966" y="1118911"/>
                    <a:pt x="13843295" y="1002709"/>
                  </a:cubicBezTo>
                  <a:cubicBezTo>
                    <a:pt x="13859060" y="886507"/>
                    <a:pt x="13889154" y="768431"/>
                    <a:pt x="13930713" y="663475"/>
                  </a:cubicBezTo>
                  <a:cubicBezTo>
                    <a:pt x="13973704" y="558518"/>
                    <a:pt x="14032459" y="459185"/>
                    <a:pt x="14096946" y="378593"/>
                  </a:cubicBezTo>
                  <a:cubicBezTo>
                    <a:pt x="14162868" y="296127"/>
                    <a:pt x="14243119" y="226781"/>
                    <a:pt x="14324802" y="176177"/>
                  </a:cubicBezTo>
                  <a:cubicBezTo>
                    <a:pt x="14406487" y="127447"/>
                    <a:pt x="14498201" y="93711"/>
                    <a:pt x="14588484" y="80592"/>
                  </a:cubicBezTo>
                  <a:cubicBezTo>
                    <a:pt x="14678765" y="67472"/>
                    <a:pt x="14774781" y="74969"/>
                    <a:pt x="14862197" y="101208"/>
                  </a:cubicBezTo>
                  <a:cubicBezTo>
                    <a:pt x="14949614" y="125573"/>
                    <a:pt x="15039897" y="172428"/>
                    <a:pt x="15117281" y="232404"/>
                  </a:cubicBezTo>
                  <a:cubicBezTo>
                    <a:pt x="15194665" y="294253"/>
                    <a:pt x="15267752" y="374845"/>
                    <a:pt x="15326507" y="464807"/>
                  </a:cubicBezTo>
                  <a:cubicBezTo>
                    <a:pt x="15383829" y="554770"/>
                    <a:pt x="15433986" y="663475"/>
                    <a:pt x="15466945" y="772180"/>
                  </a:cubicBezTo>
                  <a:cubicBezTo>
                    <a:pt x="15499906" y="882759"/>
                    <a:pt x="15521402" y="1004583"/>
                    <a:pt x="15525703" y="1122659"/>
                  </a:cubicBezTo>
                  <a:cubicBezTo>
                    <a:pt x="15531432" y="1240735"/>
                    <a:pt x="15519970" y="1366308"/>
                    <a:pt x="15495607" y="1478762"/>
                  </a:cubicBezTo>
                  <a:cubicBezTo>
                    <a:pt x="15472678" y="1593089"/>
                    <a:pt x="15431119" y="1707417"/>
                    <a:pt x="15380963" y="1804876"/>
                  </a:cubicBezTo>
                  <a:cubicBezTo>
                    <a:pt x="15330804" y="1902336"/>
                    <a:pt x="15264884" y="1994173"/>
                    <a:pt x="15191799" y="2065394"/>
                  </a:cubicBezTo>
                  <a:cubicBezTo>
                    <a:pt x="15120147" y="2136614"/>
                    <a:pt x="15035596" y="2194715"/>
                    <a:pt x="14949614" y="2232199"/>
                  </a:cubicBezTo>
                  <a:cubicBezTo>
                    <a:pt x="14865062" y="2269684"/>
                    <a:pt x="14830671" y="2275306"/>
                    <a:pt x="14680201" y="2290300"/>
                  </a:cubicBezTo>
                  <a:cubicBezTo>
                    <a:pt x="13956507" y="2365269"/>
                    <a:pt x="10462723" y="2269684"/>
                    <a:pt x="8327474" y="2239696"/>
                  </a:cubicBezTo>
                  <a:cubicBezTo>
                    <a:pt x="6156398" y="2209709"/>
                    <a:pt x="3005114" y="2110375"/>
                    <a:pt x="1762656" y="2112249"/>
                  </a:cubicBezTo>
                  <a:cubicBezTo>
                    <a:pt x="1269686" y="2112249"/>
                    <a:pt x="931485" y="2149734"/>
                    <a:pt x="730858" y="2136614"/>
                  </a:cubicBezTo>
                  <a:cubicBezTo>
                    <a:pt x="649174" y="2130991"/>
                    <a:pt x="613347" y="2127243"/>
                    <a:pt x="556025" y="2108501"/>
                  </a:cubicBezTo>
                  <a:cubicBezTo>
                    <a:pt x="500136" y="2089758"/>
                    <a:pt x="444247" y="2061645"/>
                    <a:pt x="392657" y="2026035"/>
                  </a:cubicBezTo>
                  <a:cubicBezTo>
                    <a:pt x="341067" y="1992299"/>
                    <a:pt x="290910" y="1947317"/>
                    <a:pt x="247919" y="1896713"/>
                  </a:cubicBezTo>
                  <a:cubicBezTo>
                    <a:pt x="203494" y="1846109"/>
                    <a:pt x="164802" y="1786134"/>
                    <a:pt x="131841" y="1724285"/>
                  </a:cubicBezTo>
                  <a:cubicBezTo>
                    <a:pt x="97448" y="1662436"/>
                    <a:pt x="70220" y="1591215"/>
                    <a:pt x="50157" y="1519995"/>
                  </a:cubicBezTo>
                  <a:cubicBezTo>
                    <a:pt x="28662" y="1448774"/>
                    <a:pt x="14331" y="1373805"/>
                    <a:pt x="7166" y="1296962"/>
                  </a:cubicBezTo>
                  <a:cubicBezTo>
                    <a:pt x="0" y="1221993"/>
                    <a:pt x="0" y="1143276"/>
                    <a:pt x="7166" y="1068307"/>
                  </a:cubicBezTo>
                  <a:cubicBezTo>
                    <a:pt x="14331" y="991464"/>
                    <a:pt x="28662" y="914621"/>
                    <a:pt x="50157" y="845274"/>
                  </a:cubicBezTo>
                  <a:cubicBezTo>
                    <a:pt x="70220" y="774054"/>
                    <a:pt x="98881" y="702833"/>
                    <a:pt x="131841" y="640984"/>
                  </a:cubicBezTo>
                  <a:cubicBezTo>
                    <a:pt x="164802" y="579135"/>
                    <a:pt x="204927" y="519160"/>
                    <a:pt x="247919" y="468556"/>
                  </a:cubicBezTo>
                  <a:cubicBezTo>
                    <a:pt x="290910" y="417952"/>
                    <a:pt x="341067" y="372970"/>
                    <a:pt x="392657" y="339234"/>
                  </a:cubicBezTo>
                  <a:cubicBezTo>
                    <a:pt x="444247" y="303624"/>
                    <a:pt x="500136" y="275511"/>
                    <a:pt x="557458" y="256768"/>
                  </a:cubicBezTo>
                  <a:cubicBezTo>
                    <a:pt x="613347" y="238026"/>
                    <a:pt x="730858" y="228655"/>
                    <a:pt x="730858" y="228655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1805347" y="8290538"/>
            <a:ext cx="11470129" cy="1833071"/>
            <a:chOff x="0" y="0"/>
            <a:chExt cx="9758680" cy="1559560"/>
          </a:xfrm>
        </p:grpSpPr>
        <p:sp>
          <p:nvSpPr>
            <p:cNvPr id="8" name="Freeform 8"/>
            <p:cNvSpPr/>
            <p:nvPr/>
          </p:nvSpPr>
          <p:spPr>
            <a:xfrm>
              <a:off x="44450" y="-1270"/>
              <a:ext cx="9667240" cy="1562100"/>
            </a:xfrm>
            <a:custGeom>
              <a:avLst/>
              <a:gdLst/>
              <a:ahLst/>
              <a:cxnLst/>
              <a:rect l="l" t="t" r="r" b="b"/>
              <a:pathLst>
                <a:path w="9667240" h="1562100">
                  <a:moveTo>
                    <a:pt x="651510" y="132080"/>
                  </a:moveTo>
                  <a:cubicBezTo>
                    <a:pt x="3799840" y="128270"/>
                    <a:pt x="8239760" y="0"/>
                    <a:pt x="8935720" y="52070"/>
                  </a:cubicBezTo>
                  <a:cubicBezTo>
                    <a:pt x="9066530" y="62230"/>
                    <a:pt x="9094470" y="66040"/>
                    <a:pt x="9168130" y="90170"/>
                  </a:cubicBezTo>
                  <a:cubicBezTo>
                    <a:pt x="9241790" y="115570"/>
                    <a:pt x="9314180" y="153670"/>
                    <a:pt x="9376410" y="200660"/>
                  </a:cubicBezTo>
                  <a:cubicBezTo>
                    <a:pt x="9438640" y="247650"/>
                    <a:pt x="9494520" y="307340"/>
                    <a:pt x="9538970" y="372110"/>
                  </a:cubicBezTo>
                  <a:cubicBezTo>
                    <a:pt x="9582150" y="436880"/>
                    <a:pt x="9616440" y="511810"/>
                    <a:pt x="9638030" y="586740"/>
                  </a:cubicBezTo>
                  <a:cubicBezTo>
                    <a:pt x="9658350" y="660400"/>
                    <a:pt x="9667240" y="742950"/>
                    <a:pt x="9663430" y="820420"/>
                  </a:cubicBezTo>
                  <a:cubicBezTo>
                    <a:pt x="9658350" y="897890"/>
                    <a:pt x="9640570" y="979170"/>
                    <a:pt x="9612630" y="1051560"/>
                  </a:cubicBezTo>
                  <a:cubicBezTo>
                    <a:pt x="9583420" y="1122680"/>
                    <a:pt x="9541510" y="1193800"/>
                    <a:pt x="9490710" y="1253490"/>
                  </a:cubicBezTo>
                  <a:cubicBezTo>
                    <a:pt x="9441180" y="1311910"/>
                    <a:pt x="9377680" y="1365250"/>
                    <a:pt x="9311640" y="1405890"/>
                  </a:cubicBezTo>
                  <a:cubicBezTo>
                    <a:pt x="9244330" y="1445260"/>
                    <a:pt x="9168130" y="1477010"/>
                    <a:pt x="9091930" y="1493520"/>
                  </a:cubicBezTo>
                  <a:cubicBezTo>
                    <a:pt x="9015730" y="1510030"/>
                    <a:pt x="8933180" y="1513840"/>
                    <a:pt x="8856980" y="1506220"/>
                  </a:cubicBezTo>
                  <a:cubicBezTo>
                    <a:pt x="8779510" y="1497330"/>
                    <a:pt x="8699500" y="1475740"/>
                    <a:pt x="8629650" y="1442720"/>
                  </a:cubicBezTo>
                  <a:cubicBezTo>
                    <a:pt x="8558530" y="1409700"/>
                    <a:pt x="8489950" y="1363980"/>
                    <a:pt x="8434070" y="1310640"/>
                  </a:cubicBezTo>
                  <a:cubicBezTo>
                    <a:pt x="8378190" y="1257300"/>
                    <a:pt x="8327390" y="1191260"/>
                    <a:pt x="8291830" y="1122680"/>
                  </a:cubicBezTo>
                  <a:cubicBezTo>
                    <a:pt x="8255000" y="1054100"/>
                    <a:pt x="8228330" y="975360"/>
                    <a:pt x="8215630" y="899160"/>
                  </a:cubicBezTo>
                  <a:cubicBezTo>
                    <a:pt x="8202930" y="822960"/>
                    <a:pt x="8202930" y="739140"/>
                    <a:pt x="8215630" y="662940"/>
                  </a:cubicBezTo>
                  <a:cubicBezTo>
                    <a:pt x="8228330" y="586740"/>
                    <a:pt x="8255000" y="508000"/>
                    <a:pt x="8291830" y="439420"/>
                  </a:cubicBezTo>
                  <a:cubicBezTo>
                    <a:pt x="8327390" y="370840"/>
                    <a:pt x="8378190" y="304800"/>
                    <a:pt x="8434070" y="251460"/>
                  </a:cubicBezTo>
                  <a:cubicBezTo>
                    <a:pt x="8489950" y="198120"/>
                    <a:pt x="8558530" y="152400"/>
                    <a:pt x="8629650" y="119380"/>
                  </a:cubicBezTo>
                  <a:cubicBezTo>
                    <a:pt x="8699500" y="87630"/>
                    <a:pt x="8779510" y="64770"/>
                    <a:pt x="8856980" y="55880"/>
                  </a:cubicBezTo>
                  <a:cubicBezTo>
                    <a:pt x="8933180" y="48260"/>
                    <a:pt x="9017000" y="52070"/>
                    <a:pt x="9091930" y="69850"/>
                  </a:cubicBezTo>
                  <a:cubicBezTo>
                    <a:pt x="9168130" y="86360"/>
                    <a:pt x="9244330" y="116840"/>
                    <a:pt x="9311640" y="156210"/>
                  </a:cubicBezTo>
                  <a:cubicBezTo>
                    <a:pt x="9377680" y="196850"/>
                    <a:pt x="9441180" y="250190"/>
                    <a:pt x="9490710" y="309880"/>
                  </a:cubicBezTo>
                  <a:cubicBezTo>
                    <a:pt x="9541510" y="368300"/>
                    <a:pt x="9583420" y="439420"/>
                    <a:pt x="9612630" y="511810"/>
                  </a:cubicBezTo>
                  <a:cubicBezTo>
                    <a:pt x="9641840" y="584200"/>
                    <a:pt x="9659620" y="664210"/>
                    <a:pt x="9663430" y="741680"/>
                  </a:cubicBezTo>
                  <a:cubicBezTo>
                    <a:pt x="9667240" y="819150"/>
                    <a:pt x="9658350" y="901700"/>
                    <a:pt x="9638030" y="976630"/>
                  </a:cubicBezTo>
                  <a:cubicBezTo>
                    <a:pt x="9616440" y="1051560"/>
                    <a:pt x="9582150" y="1126490"/>
                    <a:pt x="9538970" y="1189990"/>
                  </a:cubicBezTo>
                  <a:cubicBezTo>
                    <a:pt x="9494520" y="1254760"/>
                    <a:pt x="9438640" y="1314450"/>
                    <a:pt x="9376410" y="1361440"/>
                  </a:cubicBezTo>
                  <a:cubicBezTo>
                    <a:pt x="9314180" y="1408430"/>
                    <a:pt x="9241790" y="1447800"/>
                    <a:pt x="9168130" y="1471930"/>
                  </a:cubicBezTo>
                  <a:cubicBezTo>
                    <a:pt x="9094470" y="1497330"/>
                    <a:pt x="9066530" y="1499870"/>
                    <a:pt x="8935720" y="1510030"/>
                  </a:cubicBezTo>
                  <a:cubicBezTo>
                    <a:pt x="8239760" y="1562100"/>
                    <a:pt x="3799840" y="1435100"/>
                    <a:pt x="2324100" y="1426210"/>
                  </a:cubicBezTo>
                  <a:cubicBezTo>
                    <a:pt x="1582420" y="1422400"/>
                    <a:pt x="911860" y="1446530"/>
                    <a:pt x="651510" y="1430020"/>
                  </a:cubicBezTo>
                  <a:cubicBezTo>
                    <a:pt x="571500" y="1426210"/>
                    <a:pt x="546100" y="1423670"/>
                    <a:pt x="496570" y="1412240"/>
                  </a:cubicBezTo>
                  <a:cubicBezTo>
                    <a:pt x="445770" y="1399540"/>
                    <a:pt x="394970" y="1380490"/>
                    <a:pt x="349250" y="1356360"/>
                  </a:cubicBezTo>
                  <a:cubicBezTo>
                    <a:pt x="303530" y="1332230"/>
                    <a:pt x="259080" y="1301750"/>
                    <a:pt x="220980" y="1267460"/>
                  </a:cubicBezTo>
                  <a:cubicBezTo>
                    <a:pt x="181610" y="1233170"/>
                    <a:pt x="146050" y="1192530"/>
                    <a:pt x="116840" y="1150620"/>
                  </a:cubicBezTo>
                  <a:cubicBezTo>
                    <a:pt x="87630" y="1107440"/>
                    <a:pt x="62230" y="1060450"/>
                    <a:pt x="44450" y="1010920"/>
                  </a:cubicBezTo>
                  <a:cubicBezTo>
                    <a:pt x="25400" y="962660"/>
                    <a:pt x="12700" y="910590"/>
                    <a:pt x="6350" y="859790"/>
                  </a:cubicBezTo>
                  <a:cubicBezTo>
                    <a:pt x="0" y="807720"/>
                    <a:pt x="0" y="754380"/>
                    <a:pt x="6350" y="702310"/>
                  </a:cubicBezTo>
                  <a:cubicBezTo>
                    <a:pt x="12700" y="651510"/>
                    <a:pt x="25400" y="599440"/>
                    <a:pt x="44450" y="551180"/>
                  </a:cubicBezTo>
                  <a:cubicBezTo>
                    <a:pt x="62230" y="502920"/>
                    <a:pt x="87630" y="454660"/>
                    <a:pt x="116840" y="412750"/>
                  </a:cubicBezTo>
                  <a:cubicBezTo>
                    <a:pt x="146050" y="369570"/>
                    <a:pt x="181610" y="328930"/>
                    <a:pt x="220980" y="294640"/>
                  </a:cubicBezTo>
                  <a:cubicBezTo>
                    <a:pt x="259080" y="260350"/>
                    <a:pt x="303530" y="229870"/>
                    <a:pt x="349250" y="205740"/>
                  </a:cubicBezTo>
                  <a:cubicBezTo>
                    <a:pt x="394970" y="181610"/>
                    <a:pt x="445770" y="162560"/>
                    <a:pt x="496570" y="151130"/>
                  </a:cubicBezTo>
                  <a:cubicBezTo>
                    <a:pt x="546100" y="138430"/>
                    <a:pt x="651510" y="132080"/>
                    <a:pt x="651510" y="13208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Freeform 9"/>
          <p:cNvSpPr/>
          <p:nvPr/>
        </p:nvSpPr>
        <p:spPr>
          <a:xfrm rot="781845">
            <a:off x="373619" y="7960177"/>
            <a:ext cx="1808553" cy="1927721"/>
          </a:xfrm>
          <a:custGeom>
            <a:avLst/>
            <a:gdLst/>
            <a:ahLst/>
            <a:cxnLst/>
            <a:rect l="l" t="t" r="r" b="b"/>
            <a:pathLst>
              <a:path w="1808553" h="1927721">
                <a:moveTo>
                  <a:pt x="0" y="0"/>
                </a:moveTo>
                <a:lnTo>
                  <a:pt x="1808553" y="0"/>
                </a:lnTo>
                <a:lnTo>
                  <a:pt x="1808553" y="1927721"/>
                </a:lnTo>
                <a:lnTo>
                  <a:pt x="0" y="1927721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8" name="TextBox 18"/>
          <p:cNvSpPr txBox="1"/>
          <p:nvPr/>
        </p:nvSpPr>
        <p:spPr>
          <a:xfrm>
            <a:off x="1531132" y="2568297"/>
            <a:ext cx="14685230" cy="4296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ru-RU" sz="4800" dirty="0">
                <a:solidFill>
                  <a:srgbClr val="202F5A"/>
                </a:solidFill>
                <a:latin typeface="Lora"/>
                <a:ea typeface="Lora"/>
                <a:cs typeface="Lora"/>
                <a:sym typeface="Lora"/>
              </a:rPr>
              <a:t>Планировать и строить урок иностранного языка необходимо, чтобы учащиеся могли погрузится в творческий процесс, стремились к новым открытиям, а это в свою очередь приведет к увлеченности данным предметом</a:t>
            </a:r>
            <a:endParaRPr lang="en-US" sz="4800" dirty="0">
              <a:solidFill>
                <a:srgbClr val="202F5A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429356" y="785782"/>
            <a:ext cx="8917385" cy="7732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5824"/>
              </a:lnSpc>
            </a:pPr>
            <a:r>
              <a:rPr lang="en-US" sz="5600" dirty="0">
                <a:solidFill>
                  <a:srgbClr val="202F5A"/>
                </a:solidFill>
                <a:latin typeface="Veles"/>
                <a:ea typeface="Veles"/>
                <a:cs typeface="Veles"/>
                <a:sym typeface="Veles"/>
              </a:rPr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76780-89C1-F753-A2A3-2241DE601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F4EB158C-5031-104E-52E0-1D7462AEC0FA}"/>
              </a:ext>
            </a:extLst>
          </p:cNvPr>
          <p:cNvGrpSpPr/>
          <p:nvPr/>
        </p:nvGrpSpPr>
        <p:grpSpPr>
          <a:xfrm>
            <a:off x="-433064" y="-905108"/>
            <a:ext cx="21620849" cy="2161222"/>
            <a:chOff x="0" y="0"/>
            <a:chExt cx="28827799" cy="288163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BE645760-C7E7-DD2F-C949-59600DA09A05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56EE81DE-98ED-08F9-50CD-144745603930}"/>
              </a:ext>
            </a:extLst>
          </p:cNvPr>
          <p:cNvGrpSpPr/>
          <p:nvPr/>
        </p:nvGrpSpPr>
        <p:grpSpPr>
          <a:xfrm rot="-10800000">
            <a:off x="-1786014" y="9206389"/>
            <a:ext cx="19938682" cy="2161222"/>
            <a:chOff x="0" y="0"/>
            <a:chExt cx="26584910" cy="288163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2CF6B3F-CAE3-7AF0-6D50-984BD9838723}"/>
                </a:ext>
              </a:extLst>
            </p:cNvPr>
            <p:cNvSpPr/>
            <p:nvPr/>
          </p:nvSpPr>
          <p:spPr>
            <a:xfrm>
              <a:off x="49530" y="49530"/>
              <a:ext cx="26483309" cy="2801620"/>
            </a:xfrm>
            <a:custGeom>
              <a:avLst/>
              <a:gdLst/>
              <a:ahLst/>
              <a:cxnLst/>
              <a:rect l="l" t="t" r="r" b="b"/>
              <a:pathLst>
                <a:path w="26483309" h="2801620">
                  <a:moveTo>
                    <a:pt x="1270" y="923290"/>
                  </a:moveTo>
                  <a:cubicBezTo>
                    <a:pt x="21590" y="817880"/>
                    <a:pt x="20320" y="786130"/>
                    <a:pt x="25400" y="764540"/>
                  </a:cubicBezTo>
                  <a:cubicBezTo>
                    <a:pt x="29210" y="749300"/>
                    <a:pt x="38100" y="740410"/>
                    <a:pt x="41910" y="727710"/>
                  </a:cubicBezTo>
                  <a:cubicBezTo>
                    <a:pt x="45720" y="715010"/>
                    <a:pt x="44450" y="703580"/>
                    <a:pt x="50800" y="688340"/>
                  </a:cubicBezTo>
                  <a:cubicBezTo>
                    <a:pt x="58420" y="668020"/>
                    <a:pt x="78740" y="642620"/>
                    <a:pt x="91440" y="619760"/>
                  </a:cubicBezTo>
                  <a:cubicBezTo>
                    <a:pt x="104140" y="595630"/>
                    <a:pt x="113030" y="563880"/>
                    <a:pt x="124460" y="546100"/>
                  </a:cubicBezTo>
                  <a:cubicBezTo>
                    <a:pt x="133350" y="533400"/>
                    <a:pt x="143510" y="527050"/>
                    <a:pt x="152400" y="516890"/>
                  </a:cubicBezTo>
                  <a:cubicBezTo>
                    <a:pt x="160020" y="505460"/>
                    <a:pt x="162560" y="494030"/>
                    <a:pt x="172720" y="481330"/>
                  </a:cubicBezTo>
                  <a:cubicBezTo>
                    <a:pt x="186690" y="464820"/>
                    <a:pt x="214630" y="447040"/>
                    <a:pt x="233680" y="429260"/>
                  </a:cubicBezTo>
                  <a:cubicBezTo>
                    <a:pt x="252730" y="410210"/>
                    <a:pt x="270510" y="383540"/>
                    <a:pt x="288290" y="369570"/>
                  </a:cubicBezTo>
                  <a:cubicBezTo>
                    <a:pt x="300990" y="360680"/>
                    <a:pt x="312420" y="358140"/>
                    <a:pt x="323850" y="350520"/>
                  </a:cubicBezTo>
                  <a:cubicBezTo>
                    <a:pt x="335280" y="342900"/>
                    <a:pt x="341630" y="332740"/>
                    <a:pt x="354330" y="325120"/>
                  </a:cubicBezTo>
                  <a:cubicBezTo>
                    <a:pt x="373380" y="313690"/>
                    <a:pt x="405130" y="306070"/>
                    <a:pt x="429260" y="294640"/>
                  </a:cubicBezTo>
                  <a:cubicBezTo>
                    <a:pt x="453390" y="283210"/>
                    <a:pt x="478790" y="262890"/>
                    <a:pt x="500380" y="255270"/>
                  </a:cubicBezTo>
                  <a:cubicBezTo>
                    <a:pt x="514350" y="250190"/>
                    <a:pt x="527050" y="252730"/>
                    <a:pt x="539750" y="248920"/>
                  </a:cubicBezTo>
                  <a:cubicBezTo>
                    <a:pt x="552450" y="245110"/>
                    <a:pt x="561340" y="237490"/>
                    <a:pt x="576580" y="233680"/>
                  </a:cubicBezTo>
                  <a:cubicBezTo>
                    <a:pt x="598170" y="228600"/>
                    <a:pt x="631190" y="232410"/>
                    <a:pt x="656590" y="228600"/>
                  </a:cubicBezTo>
                  <a:cubicBezTo>
                    <a:pt x="683260" y="226060"/>
                    <a:pt x="736600" y="215900"/>
                    <a:pt x="736600" y="214630"/>
                  </a:cubicBezTo>
                  <a:cubicBezTo>
                    <a:pt x="736600" y="214630"/>
                    <a:pt x="919480" y="222250"/>
                    <a:pt x="1041400" y="205740"/>
                  </a:cubicBezTo>
                  <a:cubicBezTo>
                    <a:pt x="1230630" y="182880"/>
                    <a:pt x="1520190" y="76200"/>
                    <a:pt x="1753870" y="44450"/>
                  </a:cubicBezTo>
                  <a:cubicBezTo>
                    <a:pt x="1976120" y="13970"/>
                    <a:pt x="2186940" y="17780"/>
                    <a:pt x="2410460" y="12700"/>
                  </a:cubicBezTo>
                  <a:cubicBezTo>
                    <a:pt x="2644140" y="7620"/>
                    <a:pt x="2879090" y="15240"/>
                    <a:pt x="3125470" y="15240"/>
                  </a:cubicBezTo>
                  <a:cubicBezTo>
                    <a:pt x="3387090" y="16510"/>
                    <a:pt x="3663950" y="15240"/>
                    <a:pt x="3937000" y="15240"/>
                  </a:cubicBezTo>
                  <a:cubicBezTo>
                    <a:pt x="4215130" y="15240"/>
                    <a:pt x="4491990" y="15240"/>
                    <a:pt x="4780280" y="13970"/>
                  </a:cubicBezTo>
                  <a:cubicBezTo>
                    <a:pt x="5082540" y="13970"/>
                    <a:pt x="5421630" y="12700"/>
                    <a:pt x="5712460" y="11430"/>
                  </a:cubicBezTo>
                  <a:cubicBezTo>
                    <a:pt x="5969000" y="11430"/>
                    <a:pt x="6186170" y="11430"/>
                    <a:pt x="6437630" y="12700"/>
                  </a:cubicBezTo>
                  <a:cubicBezTo>
                    <a:pt x="6709410" y="12700"/>
                    <a:pt x="6996430" y="13970"/>
                    <a:pt x="7283450" y="13970"/>
                  </a:cubicBezTo>
                  <a:cubicBezTo>
                    <a:pt x="7579360" y="15240"/>
                    <a:pt x="7890510" y="12700"/>
                    <a:pt x="8185150" y="12700"/>
                  </a:cubicBezTo>
                  <a:cubicBezTo>
                    <a:pt x="8470900" y="11430"/>
                    <a:pt x="8757920" y="11430"/>
                    <a:pt x="9025890" y="11430"/>
                  </a:cubicBezTo>
                  <a:cubicBezTo>
                    <a:pt x="9272270" y="11430"/>
                    <a:pt x="9486900" y="11430"/>
                    <a:pt x="9735820" y="11430"/>
                  </a:cubicBezTo>
                  <a:cubicBezTo>
                    <a:pt x="10008870" y="11430"/>
                    <a:pt x="10316210" y="11430"/>
                    <a:pt x="10599420" y="10160"/>
                  </a:cubicBezTo>
                  <a:cubicBezTo>
                    <a:pt x="10873740" y="8890"/>
                    <a:pt x="11149330" y="3810"/>
                    <a:pt x="11408410" y="2540"/>
                  </a:cubicBezTo>
                  <a:cubicBezTo>
                    <a:pt x="11647170" y="0"/>
                    <a:pt x="11865610" y="0"/>
                    <a:pt x="12098020" y="1270"/>
                  </a:cubicBezTo>
                  <a:cubicBezTo>
                    <a:pt x="12335510" y="1270"/>
                    <a:pt x="12586970" y="2540"/>
                    <a:pt x="12820650" y="3810"/>
                  </a:cubicBezTo>
                  <a:cubicBezTo>
                    <a:pt x="13041631" y="5080"/>
                    <a:pt x="13244831" y="1270"/>
                    <a:pt x="13464540" y="8890"/>
                  </a:cubicBezTo>
                  <a:cubicBezTo>
                    <a:pt x="13693140" y="17780"/>
                    <a:pt x="13930631" y="38100"/>
                    <a:pt x="14165581" y="52070"/>
                  </a:cubicBezTo>
                  <a:cubicBezTo>
                    <a:pt x="14404340" y="66040"/>
                    <a:pt x="14643100" y="85090"/>
                    <a:pt x="14883131" y="95250"/>
                  </a:cubicBezTo>
                  <a:cubicBezTo>
                    <a:pt x="15126970" y="104140"/>
                    <a:pt x="15364459" y="100330"/>
                    <a:pt x="15618459" y="109220"/>
                  </a:cubicBezTo>
                  <a:cubicBezTo>
                    <a:pt x="15890240" y="118110"/>
                    <a:pt x="16196309" y="134620"/>
                    <a:pt x="16464281" y="148590"/>
                  </a:cubicBezTo>
                  <a:cubicBezTo>
                    <a:pt x="16709390" y="161290"/>
                    <a:pt x="16931640" y="179070"/>
                    <a:pt x="17164050" y="189230"/>
                  </a:cubicBezTo>
                  <a:cubicBezTo>
                    <a:pt x="17396459" y="200660"/>
                    <a:pt x="17621250" y="203200"/>
                    <a:pt x="17861281" y="213360"/>
                  </a:cubicBezTo>
                  <a:cubicBezTo>
                    <a:pt x="18117820" y="223520"/>
                    <a:pt x="18407381" y="243840"/>
                    <a:pt x="18658840" y="252730"/>
                  </a:cubicBezTo>
                  <a:cubicBezTo>
                    <a:pt x="18884900" y="260350"/>
                    <a:pt x="19085559" y="250190"/>
                    <a:pt x="19301459" y="266700"/>
                  </a:cubicBezTo>
                  <a:cubicBezTo>
                    <a:pt x="19523709" y="281940"/>
                    <a:pt x="19748500" y="326390"/>
                    <a:pt x="19972020" y="349250"/>
                  </a:cubicBezTo>
                  <a:cubicBezTo>
                    <a:pt x="20195540" y="372110"/>
                    <a:pt x="20398740" y="378460"/>
                    <a:pt x="20641309" y="401320"/>
                  </a:cubicBezTo>
                  <a:cubicBezTo>
                    <a:pt x="20933409" y="429260"/>
                    <a:pt x="21304250" y="466090"/>
                    <a:pt x="21605240" y="508000"/>
                  </a:cubicBezTo>
                  <a:cubicBezTo>
                    <a:pt x="21874481" y="544830"/>
                    <a:pt x="22129750" y="580390"/>
                    <a:pt x="22365970" y="631190"/>
                  </a:cubicBezTo>
                  <a:cubicBezTo>
                    <a:pt x="22578059" y="676910"/>
                    <a:pt x="22776181" y="779780"/>
                    <a:pt x="22962870" y="789940"/>
                  </a:cubicBezTo>
                  <a:cubicBezTo>
                    <a:pt x="23125431" y="797560"/>
                    <a:pt x="23249890" y="726440"/>
                    <a:pt x="23422609" y="717550"/>
                  </a:cubicBezTo>
                  <a:cubicBezTo>
                    <a:pt x="23644859" y="706120"/>
                    <a:pt x="23971250" y="706120"/>
                    <a:pt x="24184609" y="754380"/>
                  </a:cubicBezTo>
                  <a:cubicBezTo>
                    <a:pt x="24350981" y="792480"/>
                    <a:pt x="24444959" y="901700"/>
                    <a:pt x="24608790" y="934720"/>
                  </a:cubicBezTo>
                  <a:cubicBezTo>
                    <a:pt x="24815800" y="975360"/>
                    <a:pt x="25152350" y="918210"/>
                    <a:pt x="25336500" y="930910"/>
                  </a:cubicBezTo>
                  <a:cubicBezTo>
                    <a:pt x="25450800" y="938530"/>
                    <a:pt x="25546050" y="970280"/>
                    <a:pt x="25612090" y="969010"/>
                  </a:cubicBezTo>
                  <a:cubicBezTo>
                    <a:pt x="25648920" y="969010"/>
                    <a:pt x="25698450" y="956310"/>
                    <a:pt x="25699720" y="956310"/>
                  </a:cubicBezTo>
                  <a:cubicBezTo>
                    <a:pt x="25700990" y="956310"/>
                    <a:pt x="25760681" y="961390"/>
                    <a:pt x="25791159" y="963930"/>
                  </a:cubicBezTo>
                  <a:cubicBezTo>
                    <a:pt x="25821640" y="966470"/>
                    <a:pt x="25881331" y="972820"/>
                    <a:pt x="25882600" y="972820"/>
                  </a:cubicBezTo>
                  <a:cubicBezTo>
                    <a:pt x="25883870" y="972820"/>
                    <a:pt x="25941020" y="991870"/>
                    <a:pt x="25970231" y="1002030"/>
                  </a:cubicBezTo>
                  <a:cubicBezTo>
                    <a:pt x="25998170" y="1012190"/>
                    <a:pt x="26055320" y="1031240"/>
                    <a:pt x="26056591" y="1032510"/>
                  </a:cubicBezTo>
                  <a:cubicBezTo>
                    <a:pt x="26057859" y="1032510"/>
                    <a:pt x="26108659" y="1065530"/>
                    <a:pt x="26134059" y="1082040"/>
                  </a:cubicBezTo>
                  <a:cubicBezTo>
                    <a:pt x="26159459" y="1098550"/>
                    <a:pt x="26210259" y="1131570"/>
                    <a:pt x="26211531" y="1131570"/>
                  </a:cubicBezTo>
                  <a:cubicBezTo>
                    <a:pt x="26212799" y="1132840"/>
                    <a:pt x="26253441" y="1177290"/>
                    <a:pt x="26275031" y="1198880"/>
                  </a:cubicBezTo>
                  <a:cubicBezTo>
                    <a:pt x="26295349" y="1221740"/>
                    <a:pt x="26337259" y="1264920"/>
                    <a:pt x="26337259" y="1266190"/>
                  </a:cubicBezTo>
                  <a:cubicBezTo>
                    <a:pt x="26338531" y="1267460"/>
                    <a:pt x="26367741" y="1319530"/>
                    <a:pt x="26382981" y="1346200"/>
                  </a:cubicBezTo>
                  <a:cubicBezTo>
                    <a:pt x="26398220" y="1372870"/>
                    <a:pt x="26427431" y="1424940"/>
                    <a:pt x="26428699" y="1426210"/>
                  </a:cubicBezTo>
                  <a:cubicBezTo>
                    <a:pt x="26428699" y="1427480"/>
                    <a:pt x="26445209" y="1485900"/>
                    <a:pt x="26452831" y="1515110"/>
                  </a:cubicBezTo>
                  <a:cubicBezTo>
                    <a:pt x="26461720" y="1544320"/>
                    <a:pt x="26478231" y="1602740"/>
                    <a:pt x="26478231" y="1604010"/>
                  </a:cubicBezTo>
                  <a:cubicBezTo>
                    <a:pt x="26478231" y="1605280"/>
                    <a:pt x="26479499" y="1664970"/>
                    <a:pt x="26480770" y="1695450"/>
                  </a:cubicBezTo>
                  <a:cubicBezTo>
                    <a:pt x="26482041" y="1725930"/>
                    <a:pt x="26483309" y="1785620"/>
                    <a:pt x="26483309" y="1786890"/>
                  </a:cubicBezTo>
                  <a:cubicBezTo>
                    <a:pt x="26483309" y="1786890"/>
                    <a:pt x="26483309" y="1786890"/>
                    <a:pt x="26483309" y="1788160"/>
                  </a:cubicBezTo>
                  <a:cubicBezTo>
                    <a:pt x="26483309" y="1788160"/>
                    <a:pt x="26470609" y="1847850"/>
                    <a:pt x="26464259" y="1877060"/>
                  </a:cubicBezTo>
                  <a:cubicBezTo>
                    <a:pt x="26457909" y="1907540"/>
                    <a:pt x="26445209" y="1965960"/>
                    <a:pt x="26445209" y="1967230"/>
                  </a:cubicBezTo>
                  <a:cubicBezTo>
                    <a:pt x="26445209" y="1968500"/>
                    <a:pt x="26418541" y="2023110"/>
                    <a:pt x="26404570" y="2049780"/>
                  </a:cubicBezTo>
                  <a:cubicBezTo>
                    <a:pt x="26391870" y="2077720"/>
                    <a:pt x="26365199" y="2132330"/>
                    <a:pt x="26365199" y="2133600"/>
                  </a:cubicBezTo>
                  <a:cubicBezTo>
                    <a:pt x="26363931" y="2133600"/>
                    <a:pt x="26325831" y="2180590"/>
                    <a:pt x="26305509" y="2203450"/>
                  </a:cubicBezTo>
                  <a:cubicBezTo>
                    <a:pt x="26286459" y="2227580"/>
                    <a:pt x="26248359" y="2273300"/>
                    <a:pt x="26247091" y="2274570"/>
                  </a:cubicBezTo>
                  <a:cubicBezTo>
                    <a:pt x="26245820" y="2275840"/>
                    <a:pt x="26197559" y="2311400"/>
                    <a:pt x="26173431" y="2329180"/>
                  </a:cubicBezTo>
                  <a:cubicBezTo>
                    <a:pt x="26148031" y="2346960"/>
                    <a:pt x="26099770" y="2382520"/>
                    <a:pt x="26098499" y="2383790"/>
                  </a:cubicBezTo>
                  <a:cubicBezTo>
                    <a:pt x="26098499" y="2383790"/>
                    <a:pt x="25920700" y="2505710"/>
                    <a:pt x="25789890" y="2543810"/>
                  </a:cubicBezTo>
                  <a:cubicBezTo>
                    <a:pt x="25595581" y="2602230"/>
                    <a:pt x="25266650" y="2635250"/>
                    <a:pt x="25021540" y="2621280"/>
                  </a:cubicBezTo>
                  <a:cubicBezTo>
                    <a:pt x="24792940" y="2606040"/>
                    <a:pt x="24479250" y="2504440"/>
                    <a:pt x="24364950" y="2472690"/>
                  </a:cubicBezTo>
                  <a:cubicBezTo>
                    <a:pt x="24324309" y="2461260"/>
                    <a:pt x="24320500" y="2452370"/>
                    <a:pt x="24282400" y="2446020"/>
                  </a:cubicBezTo>
                  <a:cubicBezTo>
                    <a:pt x="24198581" y="2433320"/>
                    <a:pt x="24033481" y="2452370"/>
                    <a:pt x="23872190" y="2444750"/>
                  </a:cubicBezTo>
                  <a:cubicBezTo>
                    <a:pt x="23641050" y="2433320"/>
                    <a:pt x="23176231" y="2386330"/>
                    <a:pt x="23028909" y="2362200"/>
                  </a:cubicBezTo>
                  <a:cubicBezTo>
                    <a:pt x="22975570" y="2354580"/>
                    <a:pt x="22971759" y="2334260"/>
                    <a:pt x="22922231" y="2338070"/>
                  </a:cubicBezTo>
                  <a:cubicBezTo>
                    <a:pt x="22800309" y="2348230"/>
                    <a:pt x="22524720" y="2534920"/>
                    <a:pt x="22303740" y="2594610"/>
                  </a:cubicBezTo>
                  <a:cubicBezTo>
                    <a:pt x="22067520" y="2658110"/>
                    <a:pt x="21791931" y="2717800"/>
                    <a:pt x="21546820" y="2698750"/>
                  </a:cubicBezTo>
                  <a:cubicBezTo>
                    <a:pt x="21306790" y="2680970"/>
                    <a:pt x="21062950" y="2584450"/>
                    <a:pt x="20845781" y="2487930"/>
                  </a:cubicBezTo>
                  <a:cubicBezTo>
                    <a:pt x="20636231" y="2396490"/>
                    <a:pt x="20478750" y="2198370"/>
                    <a:pt x="20261581" y="2139950"/>
                  </a:cubicBezTo>
                  <a:cubicBezTo>
                    <a:pt x="20032981" y="2077720"/>
                    <a:pt x="19737070" y="2101850"/>
                    <a:pt x="19503390" y="2146300"/>
                  </a:cubicBezTo>
                  <a:cubicBezTo>
                    <a:pt x="19286220" y="2188210"/>
                    <a:pt x="19110959" y="2311400"/>
                    <a:pt x="18901409" y="2379980"/>
                  </a:cubicBezTo>
                  <a:cubicBezTo>
                    <a:pt x="18677890" y="2452370"/>
                    <a:pt x="18431509" y="2540000"/>
                    <a:pt x="18199100" y="2567940"/>
                  </a:cubicBezTo>
                  <a:cubicBezTo>
                    <a:pt x="17979390" y="2594610"/>
                    <a:pt x="17767300" y="2575560"/>
                    <a:pt x="17543781" y="2553970"/>
                  </a:cubicBezTo>
                  <a:cubicBezTo>
                    <a:pt x="17306290" y="2532380"/>
                    <a:pt x="17044670" y="2504440"/>
                    <a:pt x="16813531" y="2432050"/>
                  </a:cubicBezTo>
                  <a:cubicBezTo>
                    <a:pt x="16586200" y="2360930"/>
                    <a:pt x="16388081" y="2197100"/>
                    <a:pt x="16168370" y="2125980"/>
                  </a:cubicBezTo>
                  <a:cubicBezTo>
                    <a:pt x="15958820" y="2057400"/>
                    <a:pt x="15746731" y="2019300"/>
                    <a:pt x="15525750" y="2006600"/>
                  </a:cubicBezTo>
                  <a:cubicBezTo>
                    <a:pt x="15294609" y="1993900"/>
                    <a:pt x="15045690" y="2001520"/>
                    <a:pt x="14814550" y="2058670"/>
                  </a:cubicBezTo>
                  <a:cubicBezTo>
                    <a:pt x="14571981" y="2119630"/>
                    <a:pt x="14338300" y="2272030"/>
                    <a:pt x="14105890" y="2372360"/>
                  </a:cubicBezTo>
                  <a:cubicBezTo>
                    <a:pt x="13881100" y="2468880"/>
                    <a:pt x="13669009" y="2584450"/>
                    <a:pt x="13441681" y="2651760"/>
                  </a:cubicBezTo>
                  <a:cubicBezTo>
                    <a:pt x="13218159" y="2719070"/>
                    <a:pt x="12994640" y="2759710"/>
                    <a:pt x="12757150" y="2780030"/>
                  </a:cubicBezTo>
                  <a:cubicBezTo>
                    <a:pt x="12503150" y="2801620"/>
                    <a:pt x="12230100" y="2799080"/>
                    <a:pt x="11962130" y="2767330"/>
                  </a:cubicBezTo>
                  <a:cubicBezTo>
                    <a:pt x="11681460" y="2733040"/>
                    <a:pt x="11385550" y="2660650"/>
                    <a:pt x="11113770" y="2575560"/>
                  </a:cubicBezTo>
                  <a:cubicBezTo>
                    <a:pt x="10848340" y="2491740"/>
                    <a:pt x="10603230" y="2349500"/>
                    <a:pt x="10347960" y="2259330"/>
                  </a:cubicBezTo>
                  <a:cubicBezTo>
                    <a:pt x="10100310" y="2174240"/>
                    <a:pt x="9850120" y="2061210"/>
                    <a:pt x="9606280" y="2044700"/>
                  </a:cubicBezTo>
                  <a:cubicBezTo>
                    <a:pt x="9375140" y="2029460"/>
                    <a:pt x="9136380" y="2087880"/>
                    <a:pt x="8920480" y="2150110"/>
                  </a:cubicBezTo>
                  <a:cubicBezTo>
                    <a:pt x="8713470" y="2208530"/>
                    <a:pt x="8543290" y="2325370"/>
                    <a:pt x="8333740" y="2397760"/>
                  </a:cubicBezTo>
                  <a:cubicBezTo>
                    <a:pt x="8102600" y="2477770"/>
                    <a:pt x="7830820" y="2562860"/>
                    <a:pt x="7586980" y="2600960"/>
                  </a:cubicBezTo>
                  <a:cubicBezTo>
                    <a:pt x="7359650" y="2636520"/>
                    <a:pt x="7147560" y="2644140"/>
                    <a:pt x="6917690" y="2632710"/>
                  </a:cubicBezTo>
                  <a:cubicBezTo>
                    <a:pt x="6672580" y="2620010"/>
                    <a:pt x="6398260" y="2575560"/>
                    <a:pt x="6158230" y="2520950"/>
                  </a:cubicBezTo>
                  <a:cubicBezTo>
                    <a:pt x="5934710" y="2470150"/>
                    <a:pt x="5742940" y="2402840"/>
                    <a:pt x="5524500" y="2322830"/>
                  </a:cubicBezTo>
                  <a:cubicBezTo>
                    <a:pt x="5283200" y="2236470"/>
                    <a:pt x="5026660" y="2067560"/>
                    <a:pt x="4776470" y="2014220"/>
                  </a:cubicBezTo>
                  <a:cubicBezTo>
                    <a:pt x="4542790" y="1965960"/>
                    <a:pt x="4302760" y="1960880"/>
                    <a:pt x="4075430" y="1998980"/>
                  </a:cubicBezTo>
                  <a:cubicBezTo>
                    <a:pt x="3848100" y="2037080"/>
                    <a:pt x="3637280" y="2160270"/>
                    <a:pt x="3411220" y="2244090"/>
                  </a:cubicBezTo>
                  <a:cubicBezTo>
                    <a:pt x="3173730" y="2331720"/>
                    <a:pt x="2922270" y="2451100"/>
                    <a:pt x="2683510" y="2513330"/>
                  </a:cubicBezTo>
                  <a:cubicBezTo>
                    <a:pt x="2461260" y="2570480"/>
                    <a:pt x="2251710" y="2617470"/>
                    <a:pt x="2024380" y="2617470"/>
                  </a:cubicBezTo>
                  <a:cubicBezTo>
                    <a:pt x="1781810" y="2616200"/>
                    <a:pt x="1507490" y="2573020"/>
                    <a:pt x="1270000" y="2491740"/>
                  </a:cubicBezTo>
                  <a:cubicBezTo>
                    <a:pt x="1032510" y="2411730"/>
                    <a:pt x="781050" y="2255520"/>
                    <a:pt x="599440" y="2136140"/>
                  </a:cubicBezTo>
                  <a:cubicBezTo>
                    <a:pt x="459740" y="2044700"/>
                    <a:pt x="334010" y="1932940"/>
                    <a:pt x="252730" y="1859280"/>
                  </a:cubicBezTo>
                  <a:cubicBezTo>
                    <a:pt x="203200" y="1816100"/>
                    <a:pt x="172720" y="1789430"/>
                    <a:pt x="140970" y="1748790"/>
                  </a:cubicBezTo>
                  <a:cubicBezTo>
                    <a:pt x="109220" y="1706880"/>
                    <a:pt x="81280" y="1661160"/>
                    <a:pt x="59690" y="1612900"/>
                  </a:cubicBezTo>
                  <a:cubicBezTo>
                    <a:pt x="38100" y="1565910"/>
                    <a:pt x="22860" y="1513840"/>
                    <a:pt x="12700" y="1463040"/>
                  </a:cubicBezTo>
                  <a:cubicBezTo>
                    <a:pt x="3810" y="1410970"/>
                    <a:pt x="1270" y="1356360"/>
                    <a:pt x="3810" y="1305560"/>
                  </a:cubicBezTo>
                  <a:cubicBezTo>
                    <a:pt x="6350" y="1257300"/>
                    <a:pt x="31750" y="1174750"/>
                    <a:pt x="30480" y="1164590"/>
                  </a:cubicBezTo>
                  <a:cubicBezTo>
                    <a:pt x="29210" y="1163320"/>
                    <a:pt x="29210" y="1163320"/>
                    <a:pt x="29210" y="1162050"/>
                  </a:cubicBezTo>
                  <a:cubicBezTo>
                    <a:pt x="26670" y="1154430"/>
                    <a:pt x="24130" y="1108710"/>
                    <a:pt x="19050" y="1082040"/>
                  </a:cubicBezTo>
                  <a:cubicBezTo>
                    <a:pt x="15240" y="1055370"/>
                    <a:pt x="2540" y="1026160"/>
                    <a:pt x="1270" y="1003300"/>
                  </a:cubicBezTo>
                  <a:cubicBezTo>
                    <a:pt x="0" y="988060"/>
                    <a:pt x="5080" y="976630"/>
                    <a:pt x="5080" y="963930"/>
                  </a:cubicBezTo>
                  <a:cubicBezTo>
                    <a:pt x="5080" y="949960"/>
                    <a:pt x="1270" y="923290"/>
                    <a:pt x="1270" y="92329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549E824E-290C-7190-4E4E-4E9ABB697AEA}"/>
              </a:ext>
            </a:extLst>
          </p:cNvPr>
          <p:cNvGrpSpPr/>
          <p:nvPr/>
        </p:nvGrpSpPr>
        <p:grpSpPr>
          <a:xfrm>
            <a:off x="-1666424" y="-1442108"/>
            <a:ext cx="21620849" cy="2161222"/>
            <a:chOff x="0" y="0"/>
            <a:chExt cx="28827799" cy="288163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A121769-A050-83B4-BBBB-879EA55A3F6A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D2B4D063-4C11-E7E6-5F24-361663650286}"/>
              </a:ext>
            </a:extLst>
          </p:cNvPr>
          <p:cNvGrpSpPr/>
          <p:nvPr/>
        </p:nvGrpSpPr>
        <p:grpSpPr>
          <a:xfrm rot="-10800000">
            <a:off x="-1244383" y="8724533"/>
            <a:ext cx="21620849" cy="2161222"/>
            <a:chOff x="0" y="0"/>
            <a:chExt cx="28827799" cy="2881630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11A3E10C-B7D2-B3CF-9F4C-320051C99E51}"/>
                </a:ext>
              </a:extLst>
            </p:cNvPr>
            <p:cNvSpPr/>
            <p:nvPr/>
          </p:nvSpPr>
          <p:spPr>
            <a:xfrm>
              <a:off x="53709" y="49530"/>
              <a:ext cx="28717627" cy="2801620"/>
            </a:xfrm>
            <a:custGeom>
              <a:avLst/>
              <a:gdLst/>
              <a:ahLst/>
              <a:cxnLst/>
              <a:rect l="l" t="t" r="r" b="b"/>
              <a:pathLst>
                <a:path w="28717627" h="2801620">
                  <a:moveTo>
                    <a:pt x="1377" y="923290"/>
                  </a:moveTo>
                  <a:cubicBezTo>
                    <a:pt x="23411" y="817880"/>
                    <a:pt x="22034" y="786130"/>
                    <a:pt x="27543" y="764540"/>
                  </a:cubicBezTo>
                  <a:cubicBezTo>
                    <a:pt x="31674" y="749300"/>
                    <a:pt x="41314" y="740410"/>
                    <a:pt x="45446" y="727710"/>
                  </a:cubicBezTo>
                  <a:cubicBezTo>
                    <a:pt x="49577" y="715010"/>
                    <a:pt x="48200" y="703580"/>
                    <a:pt x="55086" y="688340"/>
                  </a:cubicBezTo>
                  <a:cubicBezTo>
                    <a:pt x="63348" y="668020"/>
                    <a:pt x="85383" y="642620"/>
                    <a:pt x="99154" y="619760"/>
                  </a:cubicBezTo>
                  <a:cubicBezTo>
                    <a:pt x="112926" y="595630"/>
                    <a:pt x="122566" y="563880"/>
                    <a:pt x="134960" y="546100"/>
                  </a:cubicBezTo>
                  <a:cubicBezTo>
                    <a:pt x="144600" y="533400"/>
                    <a:pt x="155617" y="527050"/>
                    <a:pt x="165257" y="516890"/>
                  </a:cubicBezTo>
                  <a:cubicBezTo>
                    <a:pt x="173520" y="505460"/>
                    <a:pt x="176274" y="494030"/>
                    <a:pt x="187292" y="481330"/>
                  </a:cubicBezTo>
                  <a:cubicBezTo>
                    <a:pt x="202440" y="464820"/>
                    <a:pt x="232737" y="447040"/>
                    <a:pt x="253395" y="429260"/>
                  </a:cubicBezTo>
                  <a:cubicBezTo>
                    <a:pt x="274052" y="410210"/>
                    <a:pt x="293332" y="383540"/>
                    <a:pt x="312612" y="369570"/>
                  </a:cubicBezTo>
                  <a:cubicBezTo>
                    <a:pt x="326383" y="360680"/>
                    <a:pt x="338778" y="358140"/>
                    <a:pt x="351172" y="350520"/>
                  </a:cubicBezTo>
                  <a:cubicBezTo>
                    <a:pt x="363566" y="342900"/>
                    <a:pt x="370452" y="332740"/>
                    <a:pt x="384223" y="325120"/>
                  </a:cubicBezTo>
                  <a:cubicBezTo>
                    <a:pt x="404881" y="313690"/>
                    <a:pt x="439309" y="306070"/>
                    <a:pt x="465475" y="294640"/>
                  </a:cubicBezTo>
                  <a:cubicBezTo>
                    <a:pt x="491641" y="283210"/>
                    <a:pt x="519184" y="262890"/>
                    <a:pt x="542595" y="255270"/>
                  </a:cubicBezTo>
                  <a:cubicBezTo>
                    <a:pt x="557744" y="250190"/>
                    <a:pt x="571515" y="252730"/>
                    <a:pt x="585287" y="248920"/>
                  </a:cubicBezTo>
                  <a:cubicBezTo>
                    <a:pt x="599058" y="245110"/>
                    <a:pt x="608698" y="237490"/>
                    <a:pt x="625224" y="233680"/>
                  </a:cubicBezTo>
                  <a:cubicBezTo>
                    <a:pt x="648635" y="228600"/>
                    <a:pt x="684441" y="232410"/>
                    <a:pt x="711984" y="228600"/>
                  </a:cubicBezTo>
                  <a:cubicBezTo>
                    <a:pt x="740904" y="226060"/>
                    <a:pt x="798744" y="215900"/>
                    <a:pt x="798744" y="214630"/>
                  </a:cubicBezTo>
                  <a:cubicBezTo>
                    <a:pt x="798744" y="214630"/>
                    <a:pt x="997054" y="222250"/>
                    <a:pt x="1129259" y="205740"/>
                  </a:cubicBezTo>
                  <a:cubicBezTo>
                    <a:pt x="1334454" y="182880"/>
                    <a:pt x="1648443" y="76200"/>
                    <a:pt x="1901838" y="44450"/>
                  </a:cubicBezTo>
                  <a:cubicBezTo>
                    <a:pt x="2142839" y="13970"/>
                    <a:pt x="2371445" y="17780"/>
                    <a:pt x="2613823" y="12700"/>
                  </a:cubicBezTo>
                  <a:cubicBezTo>
                    <a:pt x="2867218" y="7620"/>
                    <a:pt x="3121990" y="15240"/>
                    <a:pt x="3389156" y="15240"/>
                  </a:cubicBezTo>
                  <a:cubicBezTo>
                    <a:pt x="3672848" y="16510"/>
                    <a:pt x="3973066" y="15240"/>
                    <a:pt x="4269152" y="15240"/>
                  </a:cubicBezTo>
                  <a:cubicBezTo>
                    <a:pt x="4570747" y="15240"/>
                    <a:pt x="4870966" y="15240"/>
                    <a:pt x="5183577" y="13970"/>
                  </a:cubicBezTo>
                  <a:cubicBezTo>
                    <a:pt x="5511339" y="13970"/>
                    <a:pt x="5879036" y="12700"/>
                    <a:pt x="6194403" y="11430"/>
                  </a:cubicBezTo>
                  <a:cubicBezTo>
                    <a:pt x="6472586" y="11430"/>
                    <a:pt x="6708078" y="11430"/>
                    <a:pt x="6980753" y="12700"/>
                  </a:cubicBezTo>
                  <a:cubicBezTo>
                    <a:pt x="7275462" y="12700"/>
                    <a:pt x="7586698" y="13970"/>
                    <a:pt x="7897933" y="13970"/>
                  </a:cubicBezTo>
                  <a:cubicBezTo>
                    <a:pt x="8218808" y="15240"/>
                    <a:pt x="8556208" y="12700"/>
                    <a:pt x="8875706" y="12700"/>
                  </a:cubicBezTo>
                  <a:cubicBezTo>
                    <a:pt x="9185564" y="11430"/>
                    <a:pt x="9496799" y="11430"/>
                    <a:pt x="9787376" y="11430"/>
                  </a:cubicBezTo>
                  <a:cubicBezTo>
                    <a:pt x="10054543" y="11430"/>
                    <a:pt x="10287282" y="11430"/>
                    <a:pt x="10557201" y="11430"/>
                  </a:cubicBezTo>
                  <a:cubicBezTo>
                    <a:pt x="10853288" y="11430"/>
                    <a:pt x="11186558" y="11430"/>
                    <a:pt x="11493661" y="10160"/>
                  </a:cubicBezTo>
                  <a:cubicBezTo>
                    <a:pt x="11791124" y="8890"/>
                    <a:pt x="12089964" y="3810"/>
                    <a:pt x="12370903" y="2540"/>
                  </a:cubicBezTo>
                  <a:cubicBezTo>
                    <a:pt x="12629806" y="0"/>
                    <a:pt x="12866676" y="0"/>
                    <a:pt x="13118693" y="1270"/>
                  </a:cubicBezTo>
                  <a:cubicBezTo>
                    <a:pt x="13376220" y="1270"/>
                    <a:pt x="13648895" y="2540"/>
                    <a:pt x="13902290" y="3810"/>
                  </a:cubicBezTo>
                  <a:cubicBezTo>
                    <a:pt x="14141913" y="5080"/>
                    <a:pt x="14362256" y="1270"/>
                    <a:pt x="14600502" y="8890"/>
                  </a:cubicBezTo>
                  <a:cubicBezTo>
                    <a:pt x="14848388" y="17780"/>
                    <a:pt x="15105916" y="38100"/>
                    <a:pt x="15360688" y="52070"/>
                  </a:cubicBezTo>
                  <a:cubicBezTo>
                    <a:pt x="15619590" y="66040"/>
                    <a:pt x="15878494" y="85090"/>
                    <a:pt x="16138775" y="95250"/>
                  </a:cubicBezTo>
                  <a:cubicBezTo>
                    <a:pt x="16403187" y="104140"/>
                    <a:pt x="16660713" y="100330"/>
                    <a:pt x="16936141" y="109220"/>
                  </a:cubicBezTo>
                  <a:cubicBezTo>
                    <a:pt x="17230851" y="118110"/>
                    <a:pt x="17562743" y="134620"/>
                    <a:pt x="17853322" y="148590"/>
                  </a:cubicBezTo>
                  <a:cubicBezTo>
                    <a:pt x="18119110" y="161290"/>
                    <a:pt x="18360111" y="179070"/>
                    <a:pt x="18612130" y="189230"/>
                  </a:cubicBezTo>
                  <a:cubicBezTo>
                    <a:pt x="18864146" y="200660"/>
                    <a:pt x="19107901" y="203200"/>
                    <a:pt x="19368183" y="213360"/>
                  </a:cubicBezTo>
                  <a:cubicBezTo>
                    <a:pt x="19646366" y="223520"/>
                    <a:pt x="19960356" y="243840"/>
                    <a:pt x="20233029" y="252730"/>
                  </a:cubicBezTo>
                  <a:cubicBezTo>
                    <a:pt x="20478162" y="260350"/>
                    <a:pt x="20695750" y="250190"/>
                    <a:pt x="20929864" y="266700"/>
                  </a:cubicBezTo>
                  <a:cubicBezTo>
                    <a:pt x="21170865" y="281940"/>
                    <a:pt x="21414621" y="326390"/>
                    <a:pt x="21656998" y="349250"/>
                  </a:cubicBezTo>
                  <a:cubicBezTo>
                    <a:pt x="21899376" y="372110"/>
                    <a:pt x="22119719" y="378460"/>
                    <a:pt x="22382754" y="401320"/>
                  </a:cubicBezTo>
                  <a:cubicBezTo>
                    <a:pt x="22699498" y="429260"/>
                    <a:pt x="23101625" y="466090"/>
                    <a:pt x="23428008" y="508000"/>
                  </a:cubicBezTo>
                  <a:cubicBezTo>
                    <a:pt x="23719964" y="544830"/>
                    <a:pt x="23996770" y="580390"/>
                    <a:pt x="24252919" y="631190"/>
                  </a:cubicBezTo>
                  <a:cubicBezTo>
                    <a:pt x="24482902" y="676910"/>
                    <a:pt x="24697738" y="779780"/>
                    <a:pt x="24900177" y="789940"/>
                  </a:cubicBezTo>
                  <a:cubicBezTo>
                    <a:pt x="25076453" y="797560"/>
                    <a:pt x="25211412" y="726440"/>
                    <a:pt x="25398703" y="717550"/>
                  </a:cubicBezTo>
                  <a:cubicBezTo>
                    <a:pt x="25639704" y="706120"/>
                    <a:pt x="25993631" y="706120"/>
                    <a:pt x="26224991" y="754380"/>
                  </a:cubicBezTo>
                  <a:cubicBezTo>
                    <a:pt x="26405398" y="792480"/>
                    <a:pt x="26507305" y="901700"/>
                    <a:pt x="26684960" y="934720"/>
                  </a:cubicBezTo>
                  <a:cubicBezTo>
                    <a:pt x="26909433" y="975360"/>
                    <a:pt x="27274378" y="918210"/>
                    <a:pt x="27474065" y="930910"/>
                  </a:cubicBezTo>
                  <a:cubicBezTo>
                    <a:pt x="27598008" y="938530"/>
                    <a:pt x="27701295" y="970280"/>
                    <a:pt x="27772906" y="969010"/>
                  </a:cubicBezTo>
                  <a:cubicBezTo>
                    <a:pt x="27812841" y="969010"/>
                    <a:pt x="27866550" y="956310"/>
                    <a:pt x="27867926" y="956310"/>
                  </a:cubicBezTo>
                  <a:cubicBezTo>
                    <a:pt x="27869303" y="956310"/>
                    <a:pt x="27934031" y="961390"/>
                    <a:pt x="27967080" y="963930"/>
                  </a:cubicBezTo>
                  <a:cubicBezTo>
                    <a:pt x="28000132" y="966470"/>
                    <a:pt x="28064860" y="972820"/>
                    <a:pt x="28066237" y="972820"/>
                  </a:cubicBezTo>
                  <a:cubicBezTo>
                    <a:pt x="28067613" y="972820"/>
                    <a:pt x="28129585" y="991870"/>
                    <a:pt x="28161260" y="1002030"/>
                  </a:cubicBezTo>
                  <a:cubicBezTo>
                    <a:pt x="28191556" y="1012190"/>
                    <a:pt x="28253527" y="1031240"/>
                    <a:pt x="28254907" y="1032510"/>
                  </a:cubicBezTo>
                  <a:cubicBezTo>
                    <a:pt x="28256281" y="1032510"/>
                    <a:pt x="28311369" y="1065530"/>
                    <a:pt x="28338911" y="1082040"/>
                  </a:cubicBezTo>
                  <a:cubicBezTo>
                    <a:pt x="28366454" y="1098550"/>
                    <a:pt x="28421539" y="1131570"/>
                    <a:pt x="28422919" y="1131570"/>
                  </a:cubicBezTo>
                  <a:cubicBezTo>
                    <a:pt x="28424292" y="1132840"/>
                    <a:pt x="28468364" y="1177290"/>
                    <a:pt x="28491777" y="1198880"/>
                  </a:cubicBezTo>
                  <a:cubicBezTo>
                    <a:pt x="28513806" y="1221740"/>
                    <a:pt x="28559255" y="1264920"/>
                    <a:pt x="28559255" y="1266190"/>
                  </a:cubicBezTo>
                  <a:cubicBezTo>
                    <a:pt x="28560631" y="1267460"/>
                    <a:pt x="28592307" y="1319530"/>
                    <a:pt x="28608833" y="1346200"/>
                  </a:cubicBezTo>
                  <a:cubicBezTo>
                    <a:pt x="28625359" y="1372870"/>
                    <a:pt x="28657032" y="1424940"/>
                    <a:pt x="28658408" y="1426210"/>
                  </a:cubicBezTo>
                  <a:cubicBezTo>
                    <a:pt x="28658408" y="1427480"/>
                    <a:pt x="28676311" y="1485900"/>
                    <a:pt x="28684577" y="1515110"/>
                  </a:cubicBezTo>
                  <a:cubicBezTo>
                    <a:pt x="28694214" y="1544320"/>
                    <a:pt x="28712120" y="1602740"/>
                    <a:pt x="28712120" y="1604010"/>
                  </a:cubicBezTo>
                  <a:cubicBezTo>
                    <a:pt x="28712120" y="1605280"/>
                    <a:pt x="28713493" y="1664970"/>
                    <a:pt x="28714873" y="1695450"/>
                  </a:cubicBezTo>
                  <a:cubicBezTo>
                    <a:pt x="28716250" y="1725930"/>
                    <a:pt x="28717626" y="1785620"/>
                    <a:pt x="28717626" y="1786890"/>
                  </a:cubicBezTo>
                  <a:cubicBezTo>
                    <a:pt x="28717626" y="1786890"/>
                    <a:pt x="28717626" y="1786890"/>
                    <a:pt x="28717626" y="1788160"/>
                  </a:cubicBezTo>
                  <a:cubicBezTo>
                    <a:pt x="28717626" y="1788160"/>
                    <a:pt x="28703853" y="1847850"/>
                    <a:pt x="28696970" y="1877060"/>
                  </a:cubicBezTo>
                  <a:cubicBezTo>
                    <a:pt x="28690084" y="1907540"/>
                    <a:pt x="28676311" y="1965960"/>
                    <a:pt x="28676311" y="1967230"/>
                  </a:cubicBezTo>
                  <a:cubicBezTo>
                    <a:pt x="28676311" y="1968500"/>
                    <a:pt x="28647395" y="2023110"/>
                    <a:pt x="28632242" y="2049780"/>
                  </a:cubicBezTo>
                  <a:cubicBezTo>
                    <a:pt x="28618473" y="2077720"/>
                    <a:pt x="28589550" y="2132330"/>
                    <a:pt x="28589550" y="2133600"/>
                  </a:cubicBezTo>
                  <a:cubicBezTo>
                    <a:pt x="28588177" y="2133600"/>
                    <a:pt x="28546862" y="2180590"/>
                    <a:pt x="28524826" y="2203450"/>
                  </a:cubicBezTo>
                  <a:cubicBezTo>
                    <a:pt x="28504170" y="2227580"/>
                    <a:pt x="28462854" y="2273300"/>
                    <a:pt x="28461478" y="2274570"/>
                  </a:cubicBezTo>
                  <a:cubicBezTo>
                    <a:pt x="28460101" y="2275840"/>
                    <a:pt x="28407769" y="2311400"/>
                    <a:pt x="28381603" y="2329180"/>
                  </a:cubicBezTo>
                  <a:cubicBezTo>
                    <a:pt x="28354061" y="2346960"/>
                    <a:pt x="28301729" y="2382520"/>
                    <a:pt x="28300349" y="2383790"/>
                  </a:cubicBezTo>
                  <a:cubicBezTo>
                    <a:pt x="28300349" y="2383790"/>
                    <a:pt x="28107552" y="2505710"/>
                    <a:pt x="27965703" y="2543810"/>
                  </a:cubicBezTo>
                  <a:cubicBezTo>
                    <a:pt x="27755003" y="2602230"/>
                    <a:pt x="27398321" y="2635250"/>
                    <a:pt x="27132532" y="2621280"/>
                  </a:cubicBezTo>
                  <a:cubicBezTo>
                    <a:pt x="26884644" y="2606040"/>
                    <a:pt x="26544491" y="2504440"/>
                    <a:pt x="26420548" y="2472690"/>
                  </a:cubicBezTo>
                  <a:cubicBezTo>
                    <a:pt x="26376476" y="2461260"/>
                    <a:pt x="26372346" y="2452370"/>
                    <a:pt x="26331034" y="2446020"/>
                  </a:cubicBezTo>
                  <a:cubicBezTo>
                    <a:pt x="26240140" y="2433320"/>
                    <a:pt x="26061112" y="2452370"/>
                    <a:pt x="25886215" y="2444750"/>
                  </a:cubicBezTo>
                  <a:cubicBezTo>
                    <a:pt x="25635574" y="2433320"/>
                    <a:pt x="25131538" y="2386330"/>
                    <a:pt x="24971788" y="2362200"/>
                  </a:cubicBezTo>
                  <a:cubicBezTo>
                    <a:pt x="24913950" y="2354580"/>
                    <a:pt x="24909817" y="2334260"/>
                    <a:pt x="24856110" y="2338070"/>
                  </a:cubicBezTo>
                  <a:cubicBezTo>
                    <a:pt x="24723903" y="2348230"/>
                    <a:pt x="24425062" y="2534920"/>
                    <a:pt x="24185439" y="2594610"/>
                  </a:cubicBezTo>
                  <a:cubicBezTo>
                    <a:pt x="23929289" y="2658110"/>
                    <a:pt x="23630450" y="2717800"/>
                    <a:pt x="23364660" y="2698750"/>
                  </a:cubicBezTo>
                  <a:cubicBezTo>
                    <a:pt x="23104378" y="2680970"/>
                    <a:pt x="22839968" y="2584450"/>
                    <a:pt x="22604475" y="2487930"/>
                  </a:cubicBezTo>
                  <a:cubicBezTo>
                    <a:pt x="22377247" y="2396490"/>
                    <a:pt x="22206481" y="2198370"/>
                    <a:pt x="21970988" y="2139950"/>
                  </a:cubicBezTo>
                  <a:cubicBezTo>
                    <a:pt x="21723103" y="2077720"/>
                    <a:pt x="21402226" y="2101850"/>
                    <a:pt x="21148831" y="2146300"/>
                  </a:cubicBezTo>
                  <a:cubicBezTo>
                    <a:pt x="20913340" y="2188210"/>
                    <a:pt x="20723293" y="2311400"/>
                    <a:pt x="20496065" y="2379980"/>
                  </a:cubicBezTo>
                  <a:cubicBezTo>
                    <a:pt x="20253687" y="2452370"/>
                    <a:pt x="19986520" y="2540000"/>
                    <a:pt x="19734503" y="2567940"/>
                  </a:cubicBezTo>
                  <a:cubicBezTo>
                    <a:pt x="19496256" y="2594610"/>
                    <a:pt x="19266273" y="2575560"/>
                    <a:pt x="19023896" y="2553970"/>
                  </a:cubicBezTo>
                  <a:cubicBezTo>
                    <a:pt x="18766369" y="2532380"/>
                    <a:pt x="18482677" y="2504440"/>
                    <a:pt x="18232037" y="2432050"/>
                  </a:cubicBezTo>
                  <a:cubicBezTo>
                    <a:pt x="17985528" y="2360930"/>
                    <a:pt x="17770693" y="2197100"/>
                    <a:pt x="17532447" y="2125980"/>
                  </a:cubicBezTo>
                  <a:cubicBezTo>
                    <a:pt x="17305217" y="2057400"/>
                    <a:pt x="17075235" y="2019300"/>
                    <a:pt x="16835610" y="2006600"/>
                  </a:cubicBezTo>
                  <a:cubicBezTo>
                    <a:pt x="16584968" y="1993900"/>
                    <a:pt x="16315048" y="2001520"/>
                    <a:pt x="16064409" y="2058670"/>
                  </a:cubicBezTo>
                  <a:cubicBezTo>
                    <a:pt x="15801374" y="2119630"/>
                    <a:pt x="15547979" y="2272030"/>
                    <a:pt x="15295960" y="2372360"/>
                  </a:cubicBezTo>
                  <a:cubicBezTo>
                    <a:pt x="15052206" y="2468880"/>
                    <a:pt x="14822222" y="2584450"/>
                    <a:pt x="14575714" y="2651760"/>
                  </a:cubicBezTo>
                  <a:cubicBezTo>
                    <a:pt x="14333335" y="2719070"/>
                    <a:pt x="14090958" y="2759710"/>
                    <a:pt x="13833432" y="2780030"/>
                  </a:cubicBezTo>
                  <a:cubicBezTo>
                    <a:pt x="13558003" y="2801620"/>
                    <a:pt x="13261917" y="2799080"/>
                    <a:pt x="12971338" y="2767330"/>
                  </a:cubicBezTo>
                  <a:cubicBezTo>
                    <a:pt x="12666990" y="2733040"/>
                    <a:pt x="12346115" y="2660650"/>
                    <a:pt x="12051405" y="2575560"/>
                  </a:cubicBezTo>
                  <a:cubicBezTo>
                    <a:pt x="11763581" y="2491740"/>
                    <a:pt x="11497792" y="2349500"/>
                    <a:pt x="11220986" y="2259330"/>
                  </a:cubicBezTo>
                  <a:cubicBezTo>
                    <a:pt x="10952442" y="2174240"/>
                    <a:pt x="10681144" y="2061210"/>
                    <a:pt x="10416733" y="2044700"/>
                  </a:cubicBezTo>
                  <a:cubicBezTo>
                    <a:pt x="10166092" y="2029460"/>
                    <a:pt x="9907188" y="2087880"/>
                    <a:pt x="9673073" y="2150110"/>
                  </a:cubicBezTo>
                  <a:cubicBezTo>
                    <a:pt x="9448599" y="2208530"/>
                    <a:pt x="9264061" y="2325370"/>
                    <a:pt x="9036831" y="2397760"/>
                  </a:cubicBezTo>
                  <a:cubicBezTo>
                    <a:pt x="8786192" y="2477770"/>
                    <a:pt x="8491483" y="2562860"/>
                    <a:pt x="8227070" y="2600960"/>
                  </a:cubicBezTo>
                  <a:cubicBezTo>
                    <a:pt x="7980562" y="2636520"/>
                    <a:pt x="7750578" y="2644140"/>
                    <a:pt x="7501314" y="2632710"/>
                  </a:cubicBezTo>
                  <a:cubicBezTo>
                    <a:pt x="7235525" y="2620010"/>
                    <a:pt x="6938062" y="2575560"/>
                    <a:pt x="6677781" y="2520950"/>
                  </a:cubicBezTo>
                  <a:cubicBezTo>
                    <a:pt x="6435403" y="2470150"/>
                    <a:pt x="6227454" y="2402840"/>
                    <a:pt x="5990585" y="2322830"/>
                  </a:cubicBezTo>
                  <a:cubicBezTo>
                    <a:pt x="5728927" y="2236470"/>
                    <a:pt x="5450744" y="2067560"/>
                    <a:pt x="5179446" y="2014220"/>
                  </a:cubicBezTo>
                  <a:cubicBezTo>
                    <a:pt x="4926051" y="1965960"/>
                    <a:pt x="4665771" y="1960880"/>
                    <a:pt x="4419261" y="1998980"/>
                  </a:cubicBezTo>
                  <a:cubicBezTo>
                    <a:pt x="4172752" y="2037080"/>
                    <a:pt x="3944146" y="2160270"/>
                    <a:pt x="3699014" y="2244090"/>
                  </a:cubicBezTo>
                  <a:cubicBezTo>
                    <a:pt x="3441488" y="2331720"/>
                    <a:pt x="3168813" y="2451100"/>
                    <a:pt x="2909909" y="2513330"/>
                  </a:cubicBezTo>
                  <a:cubicBezTo>
                    <a:pt x="2668909" y="2570480"/>
                    <a:pt x="2441680" y="2617470"/>
                    <a:pt x="2195171" y="2617470"/>
                  </a:cubicBezTo>
                  <a:cubicBezTo>
                    <a:pt x="1932136" y="2616200"/>
                    <a:pt x="1634672" y="2573020"/>
                    <a:pt x="1377146" y="2491740"/>
                  </a:cubicBezTo>
                  <a:cubicBezTo>
                    <a:pt x="1119619" y="2411730"/>
                    <a:pt x="846945" y="2255520"/>
                    <a:pt x="650013" y="2136140"/>
                  </a:cubicBezTo>
                  <a:cubicBezTo>
                    <a:pt x="498527" y="2044700"/>
                    <a:pt x="362189" y="1932940"/>
                    <a:pt x="274052" y="1859280"/>
                  </a:cubicBezTo>
                  <a:cubicBezTo>
                    <a:pt x="220343" y="1816100"/>
                    <a:pt x="187292" y="1789430"/>
                    <a:pt x="152863" y="1748790"/>
                  </a:cubicBezTo>
                  <a:cubicBezTo>
                    <a:pt x="118434" y="1706880"/>
                    <a:pt x="88137" y="1661160"/>
                    <a:pt x="64726" y="1612900"/>
                  </a:cubicBezTo>
                  <a:cubicBezTo>
                    <a:pt x="41314" y="1565910"/>
                    <a:pt x="24788" y="1513840"/>
                    <a:pt x="13771" y="1463040"/>
                  </a:cubicBezTo>
                  <a:cubicBezTo>
                    <a:pt x="4131" y="1410970"/>
                    <a:pt x="1377" y="1356360"/>
                    <a:pt x="4131" y="1305560"/>
                  </a:cubicBezTo>
                  <a:cubicBezTo>
                    <a:pt x="6885" y="1257300"/>
                    <a:pt x="34428" y="1174750"/>
                    <a:pt x="33051" y="1164590"/>
                  </a:cubicBezTo>
                  <a:cubicBezTo>
                    <a:pt x="31674" y="1163320"/>
                    <a:pt x="31674" y="1163320"/>
                    <a:pt x="31674" y="1162050"/>
                  </a:cubicBezTo>
                  <a:cubicBezTo>
                    <a:pt x="28920" y="1154430"/>
                    <a:pt x="26165" y="1108710"/>
                    <a:pt x="20657" y="1082040"/>
                  </a:cubicBezTo>
                  <a:cubicBezTo>
                    <a:pt x="16525" y="1055370"/>
                    <a:pt x="2754" y="1026160"/>
                    <a:pt x="1377" y="1003300"/>
                  </a:cubicBezTo>
                  <a:cubicBezTo>
                    <a:pt x="0" y="988060"/>
                    <a:pt x="5508" y="976630"/>
                    <a:pt x="5508" y="963930"/>
                  </a:cubicBezTo>
                  <a:cubicBezTo>
                    <a:pt x="5508" y="949960"/>
                    <a:pt x="1377" y="923290"/>
                    <a:pt x="1377" y="923290"/>
                  </a:cubicBezTo>
                </a:path>
              </a:pathLst>
            </a:custGeom>
            <a:solidFill>
              <a:srgbClr val="C8DEF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52EC66B9-476C-2407-C5E8-E98E2A62275C}"/>
              </a:ext>
            </a:extLst>
          </p:cNvPr>
          <p:cNvGrpSpPr/>
          <p:nvPr/>
        </p:nvGrpSpPr>
        <p:grpSpPr>
          <a:xfrm>
            <a:off x="3801120" y="1084863"/>
            <a:ext cx="9556745" cy="1172527"/>
            <a:chOff x="0" y="0"/>
            <a:chExt cx="11108252" cy="1563370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357AB84A-AE1D-5AF6-D9D7-31A6FFBEB8F6}"/>
                </a:ext>
              </a:extLst>
            </p:cNvPr>
            <p:cNvSpPr/>
            <p:nvPr/>
          </p:nvSpPr>
          <p:spPr>
            <a:xfrm>
              <a:off x="53641" y="13970"/>
              <a:ext cx="10999479" cy="1536700"/>
            </a:xfrm>
            <a:custGeom>
              <a:avLst/>
              <a:gdLst/>
              <a:ahLst/>
              <a:cxnLst/>
              <a:rect l="l" t="t" r="r" b="b"/>
              <a:pathLst>
                <a:path w="10999479" h="1536700">
                  <a:moveTo>
                    <a:pt x="752471" y="128270"/>
                  </a:moveTo>
                  <a:cubicBezTo>
                    <a:pt x="2924950" y="157480"/>
                    <a:pt x="4358369" y="109220"/>
                    <a:pt x="5624903" y="90170"/>
                  </a:cubicBezTo>
                  <a:cubicBezTo>
                    <a:pt x="7043422" y="69850"/>
                    <a:pt x="9545200" y="0"/>
                    <a:pt x="10138236" y="36830"/>
                  </a:cubicBezTo>
                  <a:cubicBezTo>
                    <a:pt x="10285750" y="46990"/>
                    <a:pt x="10325981" y="50800"/>
                    <a:pt x="10412403" y="74930"/>
                  </a:cubicBezTo>
                  <a:cubicBezTo>
                    <a:pt x="10498827" y="100330"/>
                    <a:pt x="10585248" y="138430"/>
                    <a:pt x="10656770" y="186690"/>
                  </a:cubicBezTo>
                  <a:cubicBezTo>
                    <a:pt x="10729783" y="233680"/>
                    <a:pt x="10796835" y="293370"/>
                    <a:pt x="10847495" y="358140"/>
                  </a:cubicBezTo>
                  <a:cubicBezTo>
                    <a:pt x="10899647" y="421640"/>
                    <a:pt x="10939878" y="497840"/>
                    <a:pt x="10965209" y="572770"/>
                  </a:cubicBezTo>
                  <a:cubicBezTo>
                    <a:pt x="10989049" y="647700"/>
                    <a:pt x="10999480" y="730250"/>
                    <a:pt x="10995009" y="807720"/>
                  </a:cubicBezTo>
                  <a:cubicBezTo>
                    <a:pt x="10989049" y="885190"/>
                    <a:pt x="10968189" y="966470"/>
                    <a:pt x="10935408" y="1038860"/>
                  </a:cubicBezTo>
                  <a:cubicBezTo>
                    <a:pt x="10901138" y="1109980"/>
                    <a:pt x="10850476" y="1181100"/>
                    <a:pt x="10792364" y="1240790"/>
                  </a:cubicBezTo>
                  <a:cubicBezTo>
                    <a:pt x="10732762" y="1300480"/>
                    <a:pt x="10658260" y="1353820"/>
                    <a:pt x="10580779" y="1394460"/>
                  </a:cubicBezTo>
                  <a:cubicBezTo>
                    <a:pt x="10501805" y="1433830"/>
                    <a:pt x="10412403" y="1464310"/>
                    <a:pt x="10323001" y="1482090"/>
                  </a:cubicBezTo>
                  <a:cubicBezTo>
                    <a:pt x="10233599" y="1498600"/>
                    <a:pt x="10136746" y="1502410"/>
                    <a:pt x="10045853" y="1494790"/>
                  </a:cubicBezTo>
                  <a:cubicBezTo>
                    <a:pt x="9954961" y="1485900"/>
                    <a:pt x="9861088" y="1463040"/>
                    <a:pt x="9779136" y="1431290"/>
                  </a:cubicBezTo>
                  <a:cubicBezTo>
                    <a:pt x="9695694" y="1398270"/>
                    <a:pt x="9615232" y="1351280"/>
                    <a:pt x="9548180" y="1297940"/>
                  </a:cubicBezTo>
                  <a:cubicBezTo>
                    <a:pt x="9482619" y="1244600"/>
                    <a:pt x="9423017" y="1178560"/>
                    <a:pt x="9381296" y="1109980"/>
                  </a:cubicBezTo>
                  <a:cubicBezTo>
                    <a:pt x="9338084" y="1041400"/>
                    <a:pt x="9306794" y="962660"/>
                    <a:pt x="9291893" y="886460"/>
                  </a:cubicBezTo>
                  <a:cubicBezTo>
                    <a:pt x="9276993" y="808990"/>
                    <a:pt x="9276993" y="726440"/>
                    <a:pt x="9291893" y="648970"/>
                  </a:cubicBezTo>
                  <a:cubicBezTo>
                    <a:pt x="9306794" y="572770"/>
                    <a:pt x="9338084" y="494030"/>
                    <a:pt x="9381296" y="425450"/>
                  </a:cubicBezTo>
                  <a:cubicBezTo>
                    <a:pt x="9424507" y="356870"/>
                    <a:pt x="9482619" y="290830"/>
                    <a:pt x="9549670" y="237490"/>
                  </a:cubicBezTo>
                  <a:cubicBezTo>
                    <a:pt x="9615232" y="184150"/>
                    <a:pt x="9695694" y="137160"/>
                    <a:pt x="9779136" y="104140"/>
                  </a:cubicBezTo>
                  <a:cubicBezTo>
                    <a:pt x="9861088" y="72390"/>
                    <a:pt x="9954961" y="49530"/>
                    <a:pt x="10045853" y="41910"/>
                  </a:cubicBezTo>
                  <a:cubicBezTo>
                    <a:pt x="10136746" y="33020"/>
                    <a:pt x="10233599" y="36830"/>
                    <a:pt x="10323001" y="54610"/>
                  </a:cubicBezTo>
                  <a:cubicBezTo>
                    <a:pt x="10412403" y="71120"/>
                    <a:pt x="10501805" y="101600"/>
                    <a:pt x="10580779" y="142240"/>
                  </a:cubicBezTo>
                  <a:cubicBezTo>
                    <a:pt x="10658260" y="181610"/>
                    <a:pt x="10732762" y="234950"/>
                    <a:pt x="10792364" y="294640"/>
                  </a:cubicBezTo>
                  <a:cubicBezTo>
                    <a:pt x="10850476" y="354330"/>
                    <a:pt x="10901138" y="425450"/>
                    <a:pt x="10935408" y="497840"/>
                  </a:cubicBezTo>
                  <a:cubicBezTo>
                    <a:pt x="10968189" y="570230"/>
                    <a:pt x="10989049" y="650240"/>
                    <a:pt x="10995009" y="728980"/>
                  </a:cubicBezTo>
                  <a:cubicBezTo>
                    <a:pt x="10999480" y="806450"/>
                    <a:pt x="10989049" y="889000"/>
                    <a:pt x="10965209" y="963930"/>
                  </a:cubicBezTo>
                  <a:cubicBezTo>
                    <a:pt x="10939878" y="1038860"/>
                    <a:pt x="10899647" y="1113790"/>
                    <a:pt x="10847495" y="1178560"/>
                  </a:cubicBezTo>
                  <a:cubicBezTo>
                    <a:pt x="10796835" y="1242060"/>
                    <a:pt x="10729783" y="1303020"/>
                    <a:pt x="10656770" y="1350010"/>
                  </a:cubicBezTo>
                  <a:cubicBezTo>
                    <a:pt x="10585248" y="1397000"/>
                    <a:pt x="10498827" y="1435100"/>
                    <a:pt x="10412403" y="1460500"/>
                  </a:cubicBezTo>
                  <a:cubicBezTo>
                    <a:pt x="10325981" y="1484630"/>
                    <a:pt x="10285750" y="1489710"/>
                    <a:pt x="10138236" y="1498600"/>
                  </a:cubicBezTo>
                  <a:cubicBezTo>
                    <a:pt x="9545200" y="1536700"/>
                    <a:pt x="7043422" y="1465580"/>
                    <a:pt x="5624903" y="1445260"/>
                  </a:cubicBezTo>
                  <a:cubicBezTo>
                    <a:pt x="4358369" y="1426210"/>
                    <a:pt x="2924950" y="1377950"/>
                    <a:pt x="2029436" y="1379220"/>
                  </a:cubicBezTo>
                  <a:cubicBezTo>
                    <a:pt x="1496001" y="1380490"/>
                    <a:pt x="983427" y="1417320"/>
                    <a:pt x="752471" y="1407160"/>
                  </a:cubicBezTo>
                  <a:cubicBezTo>
                    <a:pt x="664559" y="1404620"/>
                    <a:pt x="630288" y="1400810"/>
                    <a:pt x="572176" y="1389380"/>
                  </a:cubicBezTo>
                  <a:cubicBezTo>
                    <a:pt x="514064" y="1376680"/>
                    <a:pt x="455953" y="1357630"/>
                    <a:pt x="402311" y="1334770"/>
                  </a:cubicBezTo>
                  <a:cubicBezTo>
                    <a:pt x="350160" y="1310640"/>
                    <a:pt x="299499" y="1280160"/>
                    <a:pt x="253307" y="1247140"/>
                  </a:cubicBezTo>
                  <a:cubicBezTo>
                    <a:pt x="208606" y="1212850"/>
                    <a:pt x="168375" y="1173480"/>
                    <a:pt x="134104" y="1131570"/>
                  </a:cubicBezTo>
                  <a:cubicBezTo>
                    <a:pt x="99833" y="1089660"/>
                    <a:pt x="71522" y="1042670"/>
                    <a:pt x="49172" y="994410"/>
                  </a:cubicBezTo>
                  <a:cubicBezTo>
                    <a:pt x="28311" y="947420"/>
                    <a:pt x="13411" y="895350"/>
                    <a:pt x="5961" y="844550"/>
                  </a:cubicBezTo>
                  <a:cubicBezTo>
                    <a:pt x="0" y="793750"/>
                    <a:pt x="0" y="741680"/>
                    <a:pt x="5961" y="690880"/>
                  </a:cubicBezTo>
                  <a:cubicBezTo>
                    <a:pt x="13411" y="640080"/>
                    <a:pt x="28311" y="588010"/>
                    <a:pt x="49172" y="541020"/>
                  </a:cubicBezTo>
                  <a:cubicBezTo>
                    <a:pt x="71522" y="492760"/>
                    <a:pt x="99833" y="445770"/>
                    <a:pt x="134104" y="403860"/>
                  </a:cubicBezTo>
                  <a:cubicBezTo>
                    <a:pt x="168375" y="361950"/>
                    <a:pt x="208606" y="322580"/>
                    <a:pt x="253307" y="288290"/>
                  </a:cubicBezTo>
                  <a:cubicBezTo>
                    <a:pt x="299499" y="255270"/>
                    <a:pt x="350160" y="224790"/>
                    <a:pt x="402311" y="200660"/>
                  </a:cubicBezTo>
                  <a:cubicBezTo>
                    <a:pt x="455953" y="177800"/>
                    <a:pt x="514064" y="158750"/>
                    <a:pt x="572176" y="146050"/>
                  </a:cubicBezTo>
                  <a:cubicBezTo>
                    <a:pt x="630288" y="134620"/>
                    <a:pt x="752471" y="128270"/>
                    <a:pt x="752471" y="128270"/>
                  </a:cubicBezTo>
                </a:path>
              </a:pathLst>
            </a:custGeom>
            <a:solidFill>
              <a:srgbClr val="E4EFFA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35" name="Freeform 35">
            <a:extLst>
              <a:ext uri="{FF2B5EF4-FFF2-40B4-BE49-F238E27FC236}">
                <a16:creationId xmlns:a16="http://schemas.microsoft.com/office/drawing/2014/main" id="{D83924DE-61B1-8BC2-697A-DFC4D1740D3F}"/>
              </a:ext>
            </a:extLst>
          </p:cNvPr>
          <p:cNvSpPr/>
          <p:nvPr/>
        </p:nvSpPr>
        <p:spPr>
          <a:xfrm rot="-1433925">
            <a:off x="13991952" y="2087045"/>
            <a:ext cx="3303838" cy="1956571"/>
          </a:xfrm>
          <a:custGeom>
            <a:avLst/>
            <a:gdLst/>
            <a:ahLst/>
            <a:cxnLst/>
            <a:rect l="l" t="t" r="r" b="b"/>
            <a:pathLst>
              <a:path w="3070076" h="2109979">
                <a:moveTo>
                  <a:pt x="0" y="0"/>
                </a:moveTo>
                <a:lnTo>
                  <a:pt x="3070076" y="0"/>
                </a:lnTo>
                <a:lnTo>
                  <a:pt x="3070076" y="2109980"/>
                </a:lnTo>
                <a:lnTo>
                  <a:pt x="0" y="21099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ru-RU"/>
          </a:p>
        </p:txBody>
      </p:sp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B0DBEACC-B73C-AE07-C450-0D0EBE24A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19264" y="-4922"/>
            <a:ext cx="12385375" cy="1062674"/>
          </a:xfrm>
        </p:spPr>
        <p:txBody>
          <a:bodyPr>
            <a:normAutofit/>
          </a:bodyPr>
          <a:lstStyle/>
          <a:p>
            <a:r>
              <a:rPr lang="ru-RU" dirty="0">
                <a:latin typeface="Lora Bold" panose="020B0604020202020204" charset="-52"/>
              </a:rPr>
              <a:t>Критерии современного урока по ФГОС</a:t>
            </a:r>
          </a:p>
        </p:txBody>
      </p:sp>
      <p:sp>
        <p:nvSpPr>
          <p:cNvPr id="17" name="Подзаголовок 16">
            <a:extLst>
              <a:ext uri="{FF2B5EF4-FFF2-40B4-BE49-F238E27FC236}">
                <a16:creationId xmlns:a16="http://schemas.microsoft.com/office/drawing/2014/main" id="{DDFF030A-09AA-63AF-58E9-DE5FBC6A85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740" y="1782413"/>
            <a:ext cx="16649225" cy="7446836"/>
          </a:xfrm>
        </p:spPr>
        <p:txBody>
          <a:bodyPr>
            <a:noAutofit/>
          </a:bodyPr>
          <a:lstStyle/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Мотивации и вовлечение</a:t>
            </a: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Активное целеполагание</a:t>
            </a: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Деятельностный аспект</a:t>
            </a: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Практическая значимость</a:t>
            </a: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 err="1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Метапредметность</a:t>
            </a: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 и нацеленность деятельности на формирование УУД</a:t>
            </a:r>
            <a:endParaRPr lang="ru-RU" sz="2600" b="1" dirty="0">
              <a:solidFill>
                <a:schemeClr val="tx1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Использование современных педагогических технология</a:t>
            </a: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Разнообразие форм организации работы</a:t>
            </a: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effectLst/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Наличие блоков самостоятельного получения знаний</a:t>
            </a:r>
          </a:p>
          <a:p>
            <a:pPr marL="514350" indent="-514350" algn="just">
              <a:lnSpc>
                <a:spcPct val="115000"/>
              </a:lnSpc>
              <a:spcAft>
                <a:spcPts val="800"/>
              </a:spcAft>
              <a:buAutoNum type="arabicPeriod"/>
            </a:pPr>
            <a:r>
              <a:rPr lang="ru-RU" sz="2600" b="1" dirty="0">
                <a:solidFill>
                  <a:schemeClr val="tx1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Самопроверка</a:t>
            </a:r>
            <a:endParaRPr lang="ru-RU" sz="2600" b="1" dirty="0">
              <a:solidFill>
                <a:schemeClr val="tx1"/>
              </a:solidFill>
              <a:effectLst/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93950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975</Words>
  <Application>Microsoft Office PowerPoint</Application>
  <PresentationFormat>Произвольный</PresentationFormat>
  <Paragraphs>121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6" baseType="lpstr">
      <vt:lpstr>Microsoft JhengHei Light</vt:lpstr>
      <vt:lpstr>Lora Bold</vt:lpstr>
      <vt:lpstr>Veles</vt:lpstr>
      <vt:lpstr>Arial</vt:lpstr>
      <vt:lpstr>Cambria</vt:lpstr>
      <vt:lpstr>Tahoma</vt:lpstr>
      <vt:lpstr>Lora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Критерии современного урока по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Логика урока иностранного языка проявляется с его главной задачей (целенаправленность урока)</vt:lpstr>
      <vt:lpstr>Логические шаги для составления тематического плана серии уроков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Going shopping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Мягкий знак на конце наречий</dc:title>
  <dc:creator>M</dc:creator>
  <cp:lastModifiedBy>metodist_2</cp:lastModifiedBy>
  <cp:revision>24</cp:revision>
  <dcterms:created xsi:type="dcterms:W3CDTF">2006-08-16T00:00:00Z</dcterms:created>
  <dcterms:modified xsi:type="dcterms:W3CDTF">2026-02-27T12:30:35Z</dcterms:modified>
  <dc:identifier>DAGd-Eyo4EU</dc:identifier>
</cp:coreProperties>
</file>