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8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Задачи с параметром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650770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/>
            <a:r>
              <a:rPr lang="ru-RU" sz="1800" dirty="0" smtClean="0"/>
              <a:t>Учитель математики</a:t>
            </a:r>
          </a:p>
          <a:p>
            <a:pPr algn="r"/>
            <a:r>
              <a:rPr lang="ru-RU" sz="1800" dirty="0" smtClean="0"/>
              <a:t>высшей категории</a:t>
            </a:r>
          </a:p>
          <a:p>
            <a:pPr algn="r"/>
            <a:r>
              <a:rPr lang="ru-RU" sz="1800" dirty="0" err="1" smtClean="0"/>
              <a:t>Сергазиева</a:t>
            </a:r>
            <a:r>
              <a:rPr lang="ru-RU" sz="1800" dirty="0" smtClean="0"/>
              <a:t> З.А.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57166"/>
            <a:ext cx="7429520" cy="92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000240"/>
            <a:ext cx="5811850" cy="1344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854788"/>
          </a:xfrm>
        </p:spPr>
        <p:txBody>
          <a:bodyPr/>
          <a:lstStyle/>
          <a:p>
            <a:r>
              <a:rPr lang="ru-RU" dirty="0" smtClean="0"/>
              <a:t>Линейные уравнения и системы линейных уравнений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14423"/>
            <a:ext cx="7500990" cy="116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85728"/>
            <a:ext cx="6429420" cy="280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3143248"/>
            <a:ext cx="6643734" cy="332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500042"/>
            <a:ext cx="7358114" cy="158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428868"/>
            <a:ext cx="7358114" cy="160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4286256"/>
            <a:ext cx="7358114" cy="1674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785794"/>
            <a:ext cx="7143800" cy="1370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3" y="3000373"/>
            <a:ext cx="7286676" cy="1425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854788"/>
          </a:xfrm>
        </p:spPr>
        <p:txBody>
          <a:bodyPr/>
          <a:lstStyle/>
          <a:p>
            <a:r>
              <a:rPr lang="ru-RU" dirty="0" smtClean="0"/>
              <a:t>Исследование квадратного трехчлена с помощью дискриминанта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500042"/>
            <a:ext cx="7143800" cy="929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428736"/>
            <a:ext cx="2214578" cy="173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3357562"/>
            <a:ext cx="7000924" cy="859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4357694"/>
            <a:ext cx="3071834" cy="1868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500042"/>
            <a:ext cx="7072362" cy="54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285860"/>
            <a:ext cx="2676529" cy="151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3143248"/>
            <a:ext cx="7072363" cy="53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4000504"/>
            <a:ext cx="3271383" cy="1609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126</TotalTime>
  <Words>22</Words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Задачи с параметром</vt:lpstr>
      <vt:lpstr>Линейные уравнения и системы линейных уравнений</vt:lpstr>
      <vt:lpstr>Слайд 3</vt:lpstr>
      <vt:lpstr>Слайд 4</vt:lpstr>
      <vt:lpstr>Слайд 5</vt:lpstr>
      <vt:lpstr>Слайд 6</vt:lpstr>
      <vt:lpstr>Исследование квадратного трехчлена с помощью дискриминанта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 с параметром</dc:title>
  <dc:creator>1</dc:creator>
  <cp:lastModifiedBy>1</cp:lastModifiedBy>
  <cp:revision>9</cp:revision>
  <dcterms:created xsi:type="dcterms:W3CDTF">2025-10-14T15:50:22Z</dcterms:created>
  <dcterms:modified xsi:type="dcterms:W3CDTF">2025-10-15T18:32:16Z</dcterms:modified>
</cp:coreProperties>
</file>