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E087456-990E-486C-A4ED-0F9DE09EE9BC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4D68CF-BE8E-4DC2-B882-8002B42D218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628800"/>
            <a:ext cx="6840760" cy="424847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проект «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ОРиентиР56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  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Актуальные вопросы и 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перспективы развития проекта.      </a:t>
            </a: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учитель математики МБОУ Лицей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Танабергенова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Валентина Владимировна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2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успеваемости и качества знаний учащихся по предмету ГЕОМЕТРИЯ с последующей уверенной сдачей ими государственной итоговой аттестации за курс основной школы.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52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Актуальная проблема: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качественное усвоение материала по курсу «Геометрия 7-9» учащимися;</a:t>
            </a:r>
          </a:p>
          <a:p>
            <a:pPr marL="82296" indent="0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ысокие показатели результатов сдачи основного государственного экзамена.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5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у учащихся способности применять поученные знания по предмету в жизненных ситуациях и, в дальнейшем, в практической деятельности. 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29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Включить в билеты четвертым вопросом задачу с практическим содержанием.</a:t>
            </a:r>
          </a:p>
          <a:p>
            <a:pPr marL="82296" indent="0">
              <a:buNone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Включить в </a:t>
            </a:r>
            <a:r>
              <a:rPr lang="ru-RU" sz="280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КИМы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разделам предмета номером 5 задачу с практическим содержанием соответствующего оценочным критериям уровня.</a:t>
            </a:r>
          </a:p>
          <a:p>
            <a:pPr marL="82296" indent="0">
              <a:buNone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Разработать КПД в виде сборника задач разного уровня с практическим содержанием.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27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Предполагаемый результат: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учащимися багажа специальных знаний и умений, которые создадут фундамент их функциональной грамотности.</a:t>
            </a:r>
          </a:p>
          <a:p>
            <a:pPr marL="82296" indent="0">
              <a:buNone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мотивации учащихся к развитию личности в области точных наук. Следовательно-повышение успеваемости и качества знаний по предмету.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86</TotalTime>
  <Words>173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Цель:</vt:lpstr>
      <vt:lpstr>Актуальная проблема:</vt:lpstr>
      <vt:lpstr>Задача:</vt:lpstr>
      <vt:lpstr>План:</vt:lpstr>
      <vt:lpstr>Предполагаемый результат: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«Акбуакский лицей Оренбургской обасти»</dc:title>
  <dc:creator>RePack by SPecialiST</dc:creator>
  <cp:lastModifiedBy>Наталья</cp:lastModifiedBy>
  <cp:revision>12</cp:revision>
  <dcterms:created xsi:type="dcterms:W3CDTF">2025-10-27T06:40:53Z</dcterms:created>
  <dcterms:modified xsi:type="dcterms:W3CDTF">2025-10-27T11:39:55Z</dcterms:modified>
</cp:coreProperties>
</file>