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6" r:id="rId6"/>
    <p:sldId id="264" r:id="rId7"/>
    <p:sldId id="265" r:id="rId8"/>
    <p:sldId id="267" r:id="rId9"/>
    <p:sldId id="268" r:id="rId10"/>
    <p:sldId id="269" r:id="rId11"/>
    <p:sldId id="270" r:id="rId12"/>
    <p:sldId id="272" r:id="rId13"/>
    <p:sldId id="273" r:id="rId14"/>
    <p:sldId id="274" r:id="rId15"/>
    <p:sldId id="275" r:id="rId16"/>
    <p:sldId id="276" r:id="rId17"/>
    <p:sldId id="278" r:id="rId18"/>
    <p:sldId id="271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1556792"/>
            <a:ext cx="5616624" cy="108012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6000" dirty="0" smtClean="0"/>
              <a:t>Говорят     ожившие строки…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819400"/>
            <a:ext cx="7362194" cy="248180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Литературно-музыкальный журнал </a:t>
            </a:r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7" t="18736" r="20379"/>
          <a:stretch/>
        </p:blipFill>
        <p:spPr bwMode="auto">
          <a:xfrm>
            <a:off x="827584" y="4437111"/>
            <a:ext cx="2484408" cy="18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03" y="764704"/>
            <a:ext cx="1292225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594928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Бредихина Т.В. МБОУ СОШ№2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44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Фронтовые гастроли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7" r="12752" b="11153"/>
          <a:stretch/>
        </p:blipFill>
        <p:spPr bwMode="auto">
          <a:xfrm>
            <a:off x="251519" y="188640"/>
            <a:ext cx="2639683" cy="3198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18" y="3585503"/>
            <a:ext cx="1944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Аркадий Райкин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732240" y="5085184"/>
            <a:ext cx="1728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Леонид Утёсов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508518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Лидия Русланова</a:t>
            </a:r>
            <a:endParaRPr lang="ru-RU" dirty="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" r="5133" b="5686"/>
          <a:stretch/>
        </p:blipFill>
        <p:spPr bwMode="auto">
          <a:xfrm>
            <a:off x="2188563" y="2420889"/>
            <a:ext cx="4106174" cy="429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16039"/>
            <a:ext cx="3230563" cy="331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208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«Коль солдат - во всём солдат! И помочь он будет рад!»     </a:t>
            </a:r>
            <a:r>
              <a:rPr lang="ru-RU" sz="3600" dirty="0"/>
              <a:t>Страница 4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24944"/>
            <a:ext cx="237626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6053137" cy="393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32240" y="2085387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кисет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3522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Бугуруслан –фронту   «БФ-56»      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0" t="5815" r="52722" b="21689"/>
          <a:stretch/>
        </p:blipFill>
        <p:spPr bwMode="auto">
          <a:xfrm>
            <a:off x="611560" y="1556792"/>
            <a:ext cx="3816424" cy="3321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28800"/>
            <a:ext cx="4248472" cy="359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65104"/>
            <a:ext cx="457200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085184"/>
            <a:ext cx="1292225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159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 прошлого нет будущего</a:t>
            </a:r>
            <a:endParaRPr lang="ru-RU" dirty="0"/>
          </a:p>
        </p:txBody>
      </p:sp>
      <p:pic>
        <p:nvPicPr>
          <p:cNvPr id="1026" name="Picture 2" descr="-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2"/>
          <a:stretch/>
        </p:blipFill>
        <p:spPr bwMode="auto">
          <a:xfrm>
            <a:off x="179512" y="1340768"/>
            <a:ext cx="655272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3" b="12374"/>
          <a:stretch/>
        </p:blipFill>
        <p:spPr bwMode="auto">
          <a:xfrm>
            <a:off x="5292080" y="1484784"/>
            <a:ext cx="360040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084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Фильмы о войне</a:t>
            </a:r>
            <a:endParaRPr lang="ru-RU" dirty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923" y="1474314"/>
            <a:ext cx="5112569" cy="361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528392" cy="2983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1882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261570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«Судьба человека»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6444208" y="422108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3571529"/>
            <a:ext cx="4104456" cy="259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15616" y="62373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«Сын полка»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24128" y="544522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«А зори здесь тихие…»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9684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45" y="332656"/>
            <a:ext cx="842493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692696"/>
            <a:ext cx="1292225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972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3751846"/>
          </a:xfrm>
        </p:spPr>
        <p:txBody>
          <a:bodyPr>
            <a:normAutofit/>
          </a:bodyPr>
          <a:lstStyle/>
          <a:p>
            <a:r>
              <a:rPr lang="ru-RU" dirty="0" smtClean="0"/>
              <a:t>ВОЙНА НЕ ЗАКОНЧЕНА, ПОКА НЕ ПОХОРОНЕН ПОСЛЕДНИЙ СОЛДАТ </a:t>
            </a:r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01008"/>
            <a:ext cx="4968552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88994"/>
            <a:ext cx="1296144" cy="135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154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672408" cy="4388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24744"/>
            <a:ext cx="4898975" cy="4388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594928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А.В.Тарасов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48064" y="580526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Трофеи с раскопок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113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2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8064896" cy="6280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975" y="594866"/>
            <a:ext cx="1292225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265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229600" cy="4176464"/>
          </a:xfrm>
        </p:spPr>
        <p:txBody>
          <a:bodyPr>
            <a:normAutofit fontScale="90000"/>
          </a:bodyPr>
          <a:lstStyle/>
          <a:p>
            <a:r>
              <a:rPr lang="ru-RU" dirty="0"/>
              <a:t>Помните!</a:t>
            </a:r>
            <a:br>
              <a:rPr lang="ru-RU" dirty="0"/>
            </a:br>
            <a:r>
              <a:rPr lang="ru-RU" dirty="0"/>
              <a:t>Через века, через года, —</a:t>
            </a:r>
            <a:br>
              <a:rPr lang="ru-RU" dirty="0"/>
            </a:br>
            <a:r>
              <a:rPr lang="ru-RU" dirty="0"/>
              <a:t>помните!</a:t>
            </a:r>
            <a:br>
              <a:rPr lang="ru-RU" dirty="0"/>
            </a:br>
            <a:r>
              <a:rPr lang="ru-RU" dirty="0"/>
              <a:t>О тех,</a:t>
            </a:r>
            <a:br>
              <a:rPr lang="ru-RU" dirty="0"/>
            </a:br>
            <a:r>
              <a:rPr lang="ru-RU" dirty="0"/>
              <a:t>кто уже не придет никогда, —</a:t>
            </a:r>
            <a:br>
              <a:rPr lang="ru-RU" dirty="0"/>
            </a:br>
            <a:r>
              <a:rPr lang="ru-RU" dirty="0"/>
              <a:t>помните!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69269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Роберт Рождественский  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4797152"/>
            <a:ext cx="4032448" cy="161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777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Страница 1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46237"/>
            <a:ext cx="8523726" cy="452628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"Война войной, </a:t>
            </a:r>
            <a:r>
              <a:rPr lang="ru-RU" sz="3600" dirty="0" smtClean="0"/>
              <a:t>а </a:t>
            </a:r>
            <a:r>
              <a:rPr lang="ru-RU" sz="3600" dirty="0"/>
              <a:t>обед </a:t>
            </a:r>
            <a:r>
              <a:rPr lang="ru-RU" sz="3600" dirty="0" smtClean="0"/>
              <a:t>по расписанию</a:t>
            </a:r>
            <a:r>
              <a:rPr lang="ru-RU" sz="3600" dirty="0"/>
              <a:t>"</a:t>
            </a:r>
            <a:r>
              <a:rPr lang="ru-RU" dirty="0"/>
              <a:t> 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48880"/>
            <a:ext cx="6408712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61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84784"/>
            <a:ext cx="5112568" cy="517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4700813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3034" y="505649"/>
            <a:ext cx="4181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Полевая кухня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7212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" r="8670"/>
          <a:stretch/>
        </p:blipFill>
        <p:spPr bwMode="auto">
          <a:xfrm>
            <a:off x="0" y="620688"/>
            <a:ext cx="3873260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19449"/>
            <a:ext cx="4840287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4" b="9689"/>
          <a:stretch/>
        </p:blipFill>
        <p:spPr bwMode="auto">
          <a:xfrm>
            <a:off x="4860032" y="3573016"/>
            <a:ext cx="381000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926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Переправа, переправа!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916832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Страница 2</a:t>
            </a:r>
            <a:endParaRPr lang="ru-RU" sz="40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7" t="15048" r="14388"/>
          <a:stretch/>
        </p:blipFill>
        <p:spPr bwMode="auto">
          <a:xfrm>
            <a:off x="251520" y="2996952"/>
            <a:ext cx="4787660" cy="3359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5" t="5842" r="11968" b="150"/>
          <a:stretch/>
        </p:blipFill>
        <p:spPr bwMode="auto">
          <a:xfrm>
            <a:off x="4644008" y="1895993"/>
            <a:ext cx="3795623" cy="338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9516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9" r="7193" b="8120"/>
          <a:stretch/>
        </p:blipFill>
        <p:spPr bwMode="auto">
          <a:xfrm>
            <a:off x="683568" y="836711"/>
            <a:ext cx="7560840" cy="5104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2915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/>
              <a:t>Гармонь </a:t>
            </a:r>
            <a:r>
              <a:rPr lang="ru-RU" dirty="0" smtClean="0"/>
              <a:t>моя…                Страница </a:t>
            </a:r>
            <a:r>
              <a:rPr lang="ru-RU" dirty="0"/>
              <a:t>3</a:t>
            </a:r>
            <a:br>
              <a:rPr lang="ru-RU" dirty="0"/>
            </a:b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784887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810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Перерыв между боями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1" t="20621" r="9802"/>
          <a:stretch/>
        </p:blipFill>
        <p:spPr bwMode="auto">
          <a:xfrm>
            <a:off x="179512" y="1484784"/>
            <a:ext cx="6538823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104456" cy="483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095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Концерты на фронте 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3" t="12701" r="31046" b="12990"/>
          <a:stretch/>
        </p:blipFill>
        <p:spPr bwMode="auto">
          <a:xfrm>
            <a:off x="4283968" y="2797955"/>
            <a:ext cx="446449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" t="6589" r="7750" b="4694"/>
          <a:stretch/>
        </p:blipFill>
        <p:spPr bwMode="auto">
          <a:xfrm>
            <a:off x="257035" y="1412776"/>
            <a:ext cx="403528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3138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322</TotalTime>
  <Words>109</Words>
  <Application>Microsoft Office PowerPoint</Application>
  <PresentationFormat>Экран (4:3)</PresentationFormat>
  <Paragraphs>32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Cambria</vt:lpstr>
      <vt:lpstr>Rockwell</vt:lpstr>
      <vt:lpstr>Wingdings 2</vt:lpstr>
      <vt:lpstr>Литейная</vt:lpstr>
      <vt:lpstr>    Говорят     ожившие строки…</vt:lpstr>
      <vt:lpstr>Страница 1 </vt:lpstr>
      <vt:lpstr>Презентация PowerPoint</vt:lpstr>
      <vt:lpstr>Презентация PowerPoint</vt:lpstr>
      <vt:lpstr>Переправа, переправа!</vt:lpstr>
      <vt:lpstr>Презентация PowerPoint</vt:lpstr>
      <vt:lpstr>Гармонь моя…                Страница 3 </vt:lpstr>
      <vt:lpstr>Перерыв между боями</vt:lpstr>
      <vt:lpstr>Концерты на фронте </vt:lpstr>
      <vt:lpstr>Фронтовые гастроли</vt:lpstr>
      <vt:lpstr>«Коль солдат - во всём солдат! И помочь он будет рад!»     Страница 4</vt:lpstr>
      <vt:lpstr>Бугуруслан –фронту   «БФ-56»      </vt:lpstr>
      <vt:lpstr>Без прошлого нет будущего</vt:lpstr>
      <vt:lpstr>Фильмы о войне</vt:lpstr>
      <vt:lpstr>Презентация PowerPoint</vt:lpstr>
      <vt:lpstr>ВОЙНА НЕ ЗАКОНЧЕНА, ПОКА НЕ ПОХОРОНЕН ПОСЛЕДНИЙ СОЛДАТ </vt:lpstr>
      <vt:lpstr>Презентация PowerPoint</vt:lpstr>
      <vt:lpstr>Презентация PowerPoint</vt:lpstr>
      <vt:lpstr>Помните! Через века, через года, — помните! О тех, кто уже не придет никогда, — помните!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Говорят     ожившие строки…</dc:title>
  <dc:creator>Татьяна</dc:creator>
  <cp:lastModifiedBy>Davydova</cp:lastModifiedBy>
  <cp:revision>18</cp:revision>
  <dcterms:created xsi:type="dcterms:W3CDTF">2025-04-12T23:57:35Z</dcterms:created>
  <dcterms:modified xsi:type="dcterms:W3CDTF">2025-04-14T09:59:22Z</dcterms:modified>
</cp:coreProperties>
</file>